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9" r:id="rId3"/>
    <p:sldMasterId id="2147483678" r:id="rId4"/>
  </p:sldMasterIdLst>
  <p:notesMasterIdLst>
    <p:notesMasterId r:id="rId7"/>
  </p:notesMasterIdLst>
  <p:sldIdLst>
    <p:sldId id="426" r:id="rId5"/>
    <p:sldId id="409" r:id="rId6"/>
    <p:sldId id="399" r:id="rId8"/>
    <p:sldId id="388" r:id="rId9"/>
    <p:sldId id="400" r:id="rId10"/>
    <p:sldId id="391" r:id="rId11"/>
    <p:sldId id="443" r:id="rId12"/>
    <p:sldId id="419" r:id="rId13"/>
    <p:sldId id="392" r:id="rId14"/>
    <p:sldId id="440" r:id="rId15"/>
    <p:sldId id="441" r:id="rId16"/>
    <p:sldId id="420" r:id="rId17"/>
  </p:sldIdLst>
  <p:sldSz cx="9144000" cy="5143500" type="screen16x9"/>
  <p:notesSz cx="6858000" cy="9144000"/>
  <p:embeddedFontLst>
    <p:embeddedFont>
      <p:font typeface="微软雅黑" panose="020B0503020204020204" charset="-122"/>
      <p:regular r:id="rId22"/>
    </p:embeddedFont>
    <p:embeddedFont>
      <p:font typeface="隶书" panose="02010509060101010101" pitchFamily="49" charset="-122"/>
      <p:regular r:id="rId23"/>
    </p:embeddedFont>
    <p:embeddedFont>
      <p:font typeface="汉仪尚巍手书W" panose="00020600040101010101" pitchFamily="18" charset="-122"/>
      <p:regular r:id="rId24"/>
    </p:embeddedFont>
    <p:embeddedFont>
      <p:font typeface="Batang" panose="02030600000101010101" charset="-127"/>
      <p:regular r:id="rId25"/>
    </p:embeddedFont>
    <p:embeddedFont>
      <p:font typeface="Calibri" panose="020F0502020204030204" charset="0"/>
      <p:regular r:id="rId26"/>
      <p:bold r:id="rId27"/>
      <p:italic r:id="rId28"/>
      <p:boldItalic r:id="rId29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iaoxuan Zeng" initials="xZ" lastIdx="1" clrIdx="0"/>
  <p:cmAuthor id="0" name="Mia Vida Villanueva" initials="MVV" lastIdx="1" clrIdx="0"/>
  <p:cmAuthor id="7" name="1206988966@qq.com" initials="1" lastIdx="1" clrIdx="2"/>
  <p:cmAuthor id="8" name="姜伟光" initials="姜" lastIdx="1" clrIdx="0"/>
  <p:cmAuthor id="2" name="作者" initials="A" lastIdx="1" clrIdx="1"/>
  <p:cmAuthor id="3" name="lenovo" initials="l" lastIdx="6" clrIdx="2"/>
  <p:cmAuthor id="4" name="Administrator" initials="A" lastIdx="4" clrIdx="3"/>
  <p:cmAuthor id="5" name="宋洁然" initials="宋" lastIdx="2" clrIdx="1"/>
  <p:cmAuthor id="6" name="ming qiu" initials="m" lastIdx="1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DD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42" autoAdjust="0"/>
    <p:restoredTop sz="99816" autoAdjust="0"/>
  </p:normalViewPr>
  <p:slideViewPr>
    <p:cSldViewPr>
      <p:cViewPr varScale="1">
        <p:scale>
          <a:sx n="95" d="100"/>
          <a:sy n="95" d="100"/>
        </p:scale>
        <p:origin x="-768" y="-84"/>
      </p:cViewPr>
      <p:guideLst>
        <p:guide orient="horz" pos="1516"/>
        <p:guide pos="284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9" Type="http://schemas.openxmlformats.org/officeDocument/2006/relationships/font" Target="fonts/font8.fntdata"/><Relationship Id="rId28" Type="http://schemas.openxmlformats.org/officeDocument/2006/relationships/font" Target="fonts/font7.fntdata"/><Relationship Id="rId27" Type="http://schemas.openxmlformats.org/officeDocument/2006/relationships/font" Target="fonts/font6.fntdata"/><Relationship Id="rId26" Type="http://schemas.openxmlformats.org/officeDocument/2006/relationships/font" Target="fonts/font5.fntdata"/><Relationship Id="rId25" Type="http://schemas.openxmlformats.org/officeDocument/2006/relationships/font" Target="fonts/font4.fntdata"/><Relationship Id="rId24" Type="http://schemas.openxmlformats.org/officeDocument/2006/relationships/font" Target="fonts/font3.fntdata"/><Relationship Id="rId23" Type="http://schemas.openxmlformats.org/officeDocument/2006/relationships/font" Target="fonts/font2.fntdata"/><Relationship Id="rId22" Type="http://schemas.openxmlformats.org/officeDocument/2006/relationships/font" Target="fonts/font1.fntdata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42B909-2B53-4A70-BC70-AEF46C7ACF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79BF44-F5CE-455C-A9FE-73A15FC422D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03152-9403-460D-AF64-A1ED637F6C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18.xml"/><Relationship Id="rId8" Type="http://schemas.openxmlformats.org/officeDocument/2006/relationships/tags" Target="../tags/tag17.xml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10.png"/><Relationship Id="rId2" Type="http://schemas.openxmlformats.org/officeDocument/2006/relationships/tags" Target="../tags/tag13.xml"/><Relationship Id="rId10" Type="http://schemas.openxmlformats.org/officeDocument/2006/relationships/tags" Target="../tags/tag19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23.xml"/><Relationship Id="rId8" Type="http://schemas.openxmlformats.org/officeDocument/2006/relationships/tags" Target="../tags/tag22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12.png"/><Relationship Id="rId5" Type="http://schemas.openxmlformats.org/officeDocument/2006/relationships/tags" Target="../tags/tag21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11.png"/><Relationship Id="rId2" Type="http://schemas.openxmlformats.org/officeDocument/2006/relationships/tags" Target="../tags/tag20.xml"/><Relationship Id="rId12" Type="http://schemas.openxmlformats.org/officeDocument/2006/relationships/tags" Target="../tags/tag26.xml"/><Relationship Id="rId11" Type="http://schemas.openxmlformats.org/officeDocument/2006/relationships/tags" Target="../tags/tag25.xml"/><Relationship Id="rId10" Type="http://schemas.openxmlformats.org/officeDocument/2006/relationships/tags" Target="../tags/tag24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32.xml"/><Relationship Id="rId8" Type="http://schemas.openxmlformats.org/officeDocument/2006/relationships/tags" Target="../tags/tag31.xml"/><Relationship Id="rId7" Type="http://schemas.openxmlformats.org/officeDocument/2006/relationships/tags" Target="../tags/tag30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image" Target="file:///C:\Users\1V994W2\PycharmProjects\PPT_Background_Generation/pic_temp/pic_half_down.png" TargetMode="External"/><Relationship Id="rId3" Type="http://schemas.openxmlformats.org/officeDocument/2006/relationships/image" Target="../media/image13.png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36.xml"/><Relationship Id="rId8" Type="http://schemas.openxmlformats.org/officeDocument/2006/relationships/tags" Target="../tags/tag35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12.png"/><Relationship Id="rId5" Type="http://schemas.openxmlformats.org/officeDocument/2006/relationships/tags" Target="../tags/tag34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11.png"/><Relationship Id="rId2" Type="http://schemas.openxmlformats.org/officeDocument/2006/relationships/tags" Target="../tags/tag33.xml"/><Relationship Id="rId13" Type="http://schemas.openxmlformats.org/officeDocument/2006/relationships/tags" Target="../tags/tag40.xml"/><Relationship Id="rId12" Type="http://schemas.openxmlformats.org/officeDocument/2006/relationships/tags" Target="../tags/tag39.xml"/><Relationship Id="rId11" Type="http://schemas.openxmlformats.org/officeDocument/2006/relationships/tags" Target="../tags/tag38.xml"/><Relationship Id="rId10" Type="http://schemas.openxmlformats.org/officeDocument/2006/relationships/tags" Target="../tags/tag37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44.xml"/><Relationship Id="rId8" Type="http://schemas.openxmlformats.org/officeDocument/2006/relationships/tags" Target="../tags/tag4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12.png"/><Relationship Id="rId5" Type="http://schemas.openxmlformats.org/officeDocument/2006/relationships/tags" Target="../tags/tag42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11.png"/><Relationship Id="rId2" Type="http://schemas.openxmlformats.org/officeDocument/2006/relationships/tags" Target="../tags/tag41.xml"/><Relationship Id="rId15" Type="http://schemas.openxmlformats.org/officeDocument/2006/relationships/tags" Target="../tags/tag50.xml"/><Relationship Id="rId14" Type="http://schemas.openxmlformats.org/officeDocument/2006/relationships/tags" Target="../tags/tag49.xml"/><Relationship Id="rId13" Type="http://schemas.openxmlformats.org/officeDocument/2006/relationships/tags" Target="../tags/tag48.xml"/><Relationship Id="rId12" Type="http://schemas.openxmlformats.org/officeDocument/2006/relationships/tags" Target="../tags/tag47.xml"/><Relationship Id="rId11" Type="http://schemas.openxmlformats.org/officeDocument/2006/relationships/tags" Target="../tags/tag46.xml"/><Relationship Id="rId10" Type="http://schemas.openxmlformats.org/officeDocument/2006/relationships/tags" Target="../tags/tag45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7" Type="http://schemas.openxmlformats.org/officeDocument/2006/relationships/tags" Target="../tags/tag54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image" Target="file:///C:\Users\1V994W2\PycharmProjects\PPT_Background_Generation/pic_temp/pic_half_left.png" TargetMode="External"/><Relationship Id="rId3" Type="http://schemas.openxmlformats.org/officeDocument/2006/relationships/image" Target="../media/image14.png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62.xml"/><Relationship Id="rId8" Type="http://schemas.openxmlformats.org/officeDocument/2006/relationships/tags" Target="../tags/tag61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12.png"/><Relationship Id="rId5" Type="http://schemas.openxmlformats.org/officeDocument/2006/relationships/tags" Target="../tags/tag60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11.png"/><Relationship Id="rId2" Type="http://schemas.openxmlformats.org/officeDocument/2006/relationships/tags" Target="../tags/tag59.xml"/><Relationship Id="rId13" Type="http://schemas.openxmlformats.org/officeDocument/2006/relationships/tags" Target="../tags/tag66.xml"/><Relationship Id="rId12" Type="http://schemas.openxmlformats.org/officeDocument/2006/relationships/tags" Target="../tags/tag65.xml"/><Relationship Id="rId11" Type="http://schemas.openxmlformats.org/officeDocument/2006/relationships/tags" Target="../tags/tag64.xml"/><Relationship Id="rId10" Type="http://schemas.openxmlformats.org/officeDocument/2006/relationships/tags" Target="../tags/tag63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tags" Target="../tags/tag69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12.png"/><Relationship Id="rId5" Type="http://schemas.openxmlformats.org/officeDocument/2006/relationships/tags" Target="../tags/tag68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11.png"/><Relationship Id="rId2" Type="http://schemas.openxmlformats.org/officeDocument/2006/relationships/tags" Target="../tags/tag67.xml"/><Relationship Id="rId12" Type="http://schemas.openxmlformats.org/officeDocument/2006/relationships/tags" Target="../tags/tag73.xml"/><Relationship Id="rId11" Type="http://schemas.openxmlformats.org/officeDocument/2006/relationships/tags" Target="../tags/tag72.xml"/><Relationship Id="rId10" Type="http://schemas.openxmlformats.org/officeDocument/2006/relationships/tags" Target="../tags/tag71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77.xml"/><Relationship Id="rId8" Type="http://schemas.openxmlformats.org/officeDocument/2006/relationships/tags" Target="../tags/tag76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12.png"/><Relationship Id="rId5" Type="http://schemas.openxmlformats.org/officeDocument/2006/relationships/tags" Target="../tags/tag75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11.png"/><Relationship Id="rId2" Type="http://schemas.openxmlformats.org/officeDocument/2006/relationships/tags" Target="../tags/tag74.xml"/><Relationship Id="rId11" Type="http://schemas.openxmlformats.org/officeDocument/2006/relationships/tags" Target="../tags/tag79.xml"/><Relationship Id="rId10" Type="http://schemas.openxmlformats.org/officeDocument/2006/relationships/tags" Target="../tags/tag78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85.xml"/><Relationship Id="rId8" Type="http://schemas.openxmlformats.org/officeDocument/2006/relationships/tags" Target="../tags/tag84.xml"/><Relationship Id="rId7" Type="http://schemas.openxmlformats.org/officeDocument/2006/relationships/tags" Target="../tags/tag83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10.png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89.xml"/><Relationship Id="rId8" Type="http://schemas.openxmlformats.org/officeDocument/2006/relationships/tags" Target="../tags/tag88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12.png"/><Relationship Id="rId5" Type="http://schemas.openxmlformats.org/officeDocument/2006/relationships/tags" Target="../tags/tag87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11.png"/><Relationship Id="rId2" Type="http://schemas.openxmlformats.org/officeDocument/2006/relationships/tags" Target="../tags/tag86.xml"/><Relationship Id="rId11" Type="http://schemas.openxmlformats.org/officeDocument/2006/relationships/tags" Target="../tags/tag91.xml"/><Relationship Id="rId10" Type="http://schemas.openxmlformats.org/officeDocument/2006/relationships/tags" Target="../tags/tag90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95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12.png"/><Relationship Id="rId6" Type="http://schemas.openxmlformats.org/officeDocument/2006/relationships/tags" Target="../tags/tag94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11.png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3" Type="http://schemas.openxmlformats.org/officeDocument/2006/relationships/tags" Target="../tags/tag99.xml"/><Relationship Id="rId12" Type="http://schemas.openxmlformats.org/officeDocument/2006/relationships/tags" Target="../tags/tag98.xml"/><Relationship Id="rId11" Type="http://schemas.openxmlformats.org/officeDocument/2006/relationships/tags" Target="../tags/tag97.xml"/><Relationship Id="rId10" Type="http://schemas.openxmlformats.org/officeDocument/2006/relationships/tags" Target="../tags/tag96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105.xml"/><Relationship Id="rId8" Type="http://schemas.openxmlformats.org/officeDocument/2006/relationships/tags" Target="../tags/tag104.xml"/><Relationship Id="rId7" Type="http://schemas.openxmlformats.org/officeDocument/2006/relationships/tags" Target="../tags/tag103.xml"/><Relationship Id="rId6" Type="http://schemas.openxmlformats.org/officeDocument/2006/relationships/tags" Target="../tags/tag10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11.png"/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1" Type="http://schemas.openxmlformats.org/officeDocument/2006/relationships/tags" Target="../tags/tag107.xml"/><Relationship Id="rId10" Type="http://schemas.openxmlformats.org/officeDocument/2006/relationships/tags" Target="../tags/tag106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111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12.png"/><Relationship Id="rId6" Type="http://schemas.openxmlformats.org/officeDocument/2006/relationships/tags" Target="../tags/tag110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11.png"/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4" Type="http://schemas.openxmlformats.org/officeDocument/2006/relationships/tags" Target="../tags/tag116.xml"/><Relationship Id="rId13" Type="http://schemas.openxmlformats.org/officeDocument/2006/relationships/tags" Target="../tags/tag115.xml"/><Relationship Id="rId12" Type="http://schemas.openxmlformats.org/officeDocument/2006/relationships/tags" Target="../tags/tag114.xml"/><Relationship Id="rId11" Type="http://schemas.openxmlformats.org/officeDocument/2006/relationships/tags" Target="../tags/tag113.xml"/><Relationship Id="rId10" Type="http://schemas.openxmlformats.org/officeDocument/2006/relationships/tags" Target="../tags/tag112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20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12.png"/><Relationship Id="rId6" Type="http://schemas.openxmlformats.org/officeDocument/2006/relationships/tags" Target="../tags/tag119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11.png"/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4" Type="http://schemas.openxmlformats.org/officeDocument/2006/relationships/tags" Target="../tags/tag125.xml"/><Relationship Id="rId13" Type="http://schemas.openxmlformats.org/officeDocument/2006/relationships/tags" Target="../tags/tag124.xml"/><Relationship Id="rId12" Type="http://schemas.openxmlformats.org/officeDocument/2006/relationships/tags" Target="../tags/tag123.xml"/><Relationship Id="rId11" Type="http://schemas.openxmlformats.org/officeDocument/2006/relationships/tags" Target="../tags/tag122.xml"/><Relationship Id="rId10" Type="http://schemas.openxmlformats.org/officeDocument/2006/relationships/tags" Target="../tags/tag121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29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12.png"/><Relationship Id="rId6" Type="http://schemas.openxmlformats.org/officeDocument/2006/relationships/tags" Target="../tags/tag128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11.png"/><Relationship Id="rId3" Type="http://schemas.openxmlformats.org/officeDocument/2006/relationships/tags" Target="../tags/tag127.xml"/><Relationship Id="rId2" Type="http://schemas.openxmlformats.org/officeDocument/2006/relationships/tags" Target="../tags/tag126.xml"/><Relationship Id="rId16" Type="http://schemas.openxmlformats.org/officeDocument/2006/relationships/tags" Target="../tags/tag136.xml"/><Relationship Id="rId15" Type="http://schemas.openxmlformats.org/officeDocument/2006/relationships/tags" Target="../tags/tag135.xml"/><Relationship Id="rId14" Type="http://schemas.openxmlformats.org/officeDocument/2006/relationships/tags" Target="../tags/tag134.xml"/><Relationship Id="rId13" Type="http://schemas.openxmlformats.org/officeDocument/2006/relationships/tags" Target="../tags/tag133.xml"/><Relationship Id="rId12" Type="http://schemas.openxmlformats.org/officeDocument/2006/relationships/tags" Target="../tags/tag132.xml"/><Relationship Id="rId11" Type="http://schemas.openxmlformats.org/officeDocument/2006/relationships/tags" Target="../tags/tag131.xml"/><Relationship Id="rId10" Type="http://schemas.openxmlformats.org/officeDocument/2006/relationships/tags" Target="../tags/tag130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40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12.png"/><Relationship Id="rId6" Type="http://schemas.openxmlformats.org/officeDocument/2006/relationships/tags" Target="../tags/tag139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11.png"/><Relationship Id="rId3" Type="http://schemas.openxmlformats.org/officeDocument/2006/relationships/tags" Target="../tags/tag138.xml"/><Relationship Id="rId2" Type="http://schemas.openxmlformats.org/officeDocument/2006/relationships/tags" Target="../tags/tag137.xml"/><Relationship Id="rId13" Type="http://schemas.openxmlformats.org/officeDocument/2006/relationships/tags" Target="../tags/tag144.xml"/><Relationship Id="rId12" Type="http://schemas.openxmlformats.org/officeDocument/2006/relationships/tags" Target="../tags/tag143.xml"/><Relationship Id="rId11" Type="http://schemas.openxmlformats.org/officeDocument/2006/relationships/tags" Target="../tags/tag142.xml"/><Relationship Id="rId10" Type="http://schemas.openxmlformats.org/officeDocument/2006/relationships/tags" Target="../tags/tag141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156.xml"/><Relationship Id="rId8" Type="http://schemas.openxmlformats.org/officeDocument/2006/relationships/tags" Target="../tags/tag155.xml"/><Relationship Id="rId7" Type="http://schemas.openxmlformats.org/officeDocument/2006/relationships/tags" Target="../tags/tag154.xml"/><Relationship Id="rId6" Type="http://schemas.openxmlformats.org/officeDocument/2006/relationships/tags" Target="../tags/tag153.xml"/><Relationship Id="rId5" Type="http://schemas.openxmlformats.org/officeDocument/2006/relationships/tags" Target="../tags/tag152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15.png"/><Relationship Id="rId2" Type="http://schemas.openxmlformats.org/officeDocument/2006/relationships/tags" Target="../tags/tag151.xml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image4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tags" Target="../tags/tag162.xml"/><Relationship Id="rId8" Type="http://schemas.openxmlformats.org/officeDocument/2006/relationships/tags" Target="../tags/tag161.xml"/><Relationship Id="rId7" Type="http://schemas.openxmlformats.org/officeDocument/2006/relationships/tags" Target="../tags/tag160.xml"/><Relationship Id="rId6" Type="http://schemas.openxmlformats.org/officeDocument/2006/relationships/tags" Target="../tags/tag159.xml"/><Relationship Id="rId5" Type="http://schemas.openxmlformats.org/officeDocument/2006/relationships/tags" Target="../tags/tag158.xml"/><Relationship Id="rId4" Type="http://schemas.openxmlformats.org/officeDocument/2006/relationships/image" Target="file:///C:\Users\1V994W2\PycharmProjects\PPT_Background_Generation/pic_temp/1_pic_quater_left_down.png" TargetMode="External"/><Relationship Id="rId3" Type="http://schemas.openxmlformats.org/officeDocument/2006/relationships/image" Target="../media/image16.png"/><Relationship Id="rId2" Type="http://schemas.openxmlformats.org/officeDocument/2006/relationships/tags" Target="../tags/tag157.xm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9" Type="http://schemas.openxmlformats.org/officeDocument/2006/relationships/tags" Target="../tags/tag168.xml"/><Relationship Id="rId8" Type="http://schemas.openxmlformats.org/officeDocument/2006/relationships/tags" Target="../tags/tag167.xml"/><Relationship Id="rId7" Type="http://schemas.openxmlformats.org/officeDocument/2006/relationships/tags" Target="../tags/tag166.xml"/><Relationship Id="rId6" Type="http://schemas.openxmlformats.org/officeDocument/2006/relationships/tags" Target="../tags/tag165.xml"/><Relationship Id="rId5" Type="http://schemas.openxmlformats.org/officeDocument/2006/relationships/tags" Target="../tags/tag164.xml"/><Relationship Id="rId4" Type="http://schemas.openxmlformats.org/officeDocument/2006/relationships/image" Target="file:///C:\Users\1V994W2\PycharmProjects\PPT_Background_Generation/pic_temp/pic_half_right.png" TargetMode="External"/><Relationship Id="rId3" Type="http://schemas.openxmlformats.org/officeDocument/2006/relationships/image" Target="../media/image17.png"/><Relationship Id="rId2" Type="http://schemas.openxmlformats.org/officeDocument/2006/relationships/tags" Target="../tags/tag163.xml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9" Type="http://schemas.openxmlformats.org/officeDocument/2006/relationships/tags" Target="../tags/tag174.xml"/><Relationship Id="rId8" Type="http://schemas.openxmlformats.org/officeDocument/2006/relationships/tags" Target="../tags/tag173.xml"/><Relationship Id="rId7" Type="http://schemas.openxmlformats.org/officeDocument/2006/relationships/tags" Target="../tags/tag172.xml"/><Relationship Id="rId6" Type="http://schemas.openxmlformats.org/officeDocument/2006/relationships/tags" Target="../tags/tag171.xml"/><Relationship Id="rId5" Type="http://schemas.openxmlformats.org/officeDocument/2006/relationships/tags" Target="../tags/tag170.xml"/><Relationship Id="rId4" Type="http://schemas.openxmlformats.org/officeDocument/2006/relationships/image" Target="file:///C:\Users\1V994W2\PycharmProjects\PPT_Background_Generation/pic_temp/1_pic_quater_left_down.png" TargetMode="External"/><Relationship Id="rId3" Type="http://schemas.openxmlformats.org/officeDocument/2006/relationships/image" Target="../media/image16.png"/><Relationship Id="rId2" Type="http://schemas.openxmlformats.org/officeDocument/2006/relationships/tags" Target="../tags/tag169.xml"/><Relationship Id="rId10" Type="http://schemas.openxmlformats.org/officeDocument/2006/relationships/tags" Target="../tags/tag175.xml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9" Type="http://schemas.openxmlformats.org/officeDocument/2006/relationships/tags" Target="../tags/tag181.xml"/><Relationship Id="rId8" Type="http://schemas.openxmlformats.org/officeDocument/2006/relationships/tags" Target="../tags/tag180.xml"/><Relationship Id="rId7" Type="http://schemas.openxmlformats.org/officeDocument/2006/relationships/tags" Target="../tags/tag179.xml"/><Relationship Id="rId6" Type="http://schemas.openxmlformats.org/officeDocument/2006/relationships/tags" Target="../tags/tag178.xml"/><Relationship Id="rId5" Type="http://schemas.openxmlformats.org/officeDocument/2006/relationships/tags" Target="../tags/tag177.xml"/><Relationship Id="rId4" Type="http://schemas.openxmlformats.org/officeDocument/2006/relationships/image" Target="file:///C:\Users\1V994W2\PycharmProjects\PPT_Background_Generation/pic_temp/1_pic_quater_left_down.png" TargetMode="External"/><Relationship Id="rId3" Type="http://schemas.openxmlformats.org/officeDocument/2006/relationships/image" Target="../media/image16.png"/><Relationship Id="rId2" Type="http://schemas.openxmlformats.org/officeDocument/2006/relationships/tags" Target="../tags/tag176.xml"/><Relationship Id="rId12" Type="http://schemas.openxmlformats.org/officeDocument/2006/relationships/tags" Target="../tags/tag184.xml"/><Relationship Id="rId11" Type="http://schemas.openxmlformats.org/officeDocument/2006/relationships/tags" Target="../tags/tag183.xml"/><Relationship Id="rId10" Type="http://schemas.openxmlformats.org/officeDocument/2006/relationships/tags" Target="../tags/tag182.xml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9" Type="http://schemas.openxmlformats.org/officeDocument/2006/relationships/tags" Target="../tags/tag188.xml"/><Relationship Id="rId8" Type="http://schemas.openxmlformats.org/officeDocument/2006/relationships/tags" Target="../tags/tag187.xml"/><Relationship Id="rId7" Type="http://schemas.openxmlformats.org/officeDocument/2006/relationships/image" Target="file:///C:\Users\1V994W2\PycharmProjects\PPT_Background_Generation/pic_temp/1_pic_quater_left_down.png" TargetMode="External"/><Relationship Id="rId6" Type="http://schemas.openxmlformats.org/officeDocument/2006/relationships/image" Target="../media/image16.png"/><Relationship Id="rId5" Type="http://schemas.openxmlformats.org/officeDocument/2006/relationships/tags" Target="../tags/tag186.xml"/><Relationship Id="rId4" Type="http://schemas.openxmlformats.org/officeDocument/2006/relationships/image" Target="file:///C:\Users\1V994W2\Documents\Tencent%20Files\574576071\FileRecv\&#25340;&#35013;&#32032;&#26448;\sup\44\subject.png" TargetMode="External"/><Relationship Id="rId3" Type="http://schemas.openxmlformats.org/officeDocument/2006/relationships/image" Target="../media/image18.png"/><Relationship Id="rId2" Type="http://schemas.openxmlformats.org/officeDocument/2006/relationships/tags" Target="../tags/tag185.xml"/><Relationship Id="rId11" Type="http://schemas.openxmlformats.org/officeDocument/2006/relationships/tags" Target="../tags/tag190.xml"/><Relationship Id="rId10" Type="http://schemas.openxmlformats.org/officeDocument/2006/relationships/tags" Target="../tags/tag189.xml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4" Type="http://schemas.openxmlformats.org/officeDocument/2006/relationships/tags" Target="../tags/tag193.xml"/><Relationship Id="rId3" Type="http://schemas.openxmlformats.org/officeDocument/2006/relationships/tags" Target="../tags/tag192.xml"/><Relationship Id="rId2" Type="http://schemas.openxmlformats.org/officeDocument/2006/relationships/tags" Target="../tags/tag191.xml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9" Type="http://schemas.openxmlformats.org/officeDocument/2006/relationships/tags" Target="../tags/tag199.xml"/><Relationship Id="rId8" Type="http://schemas.openxmlformats.org/officeDocument/2006/relationships/tags" Target="../tags/tag198.xml"/><Relationship Id="rId7" Type="http://schemas.openxmlformats.org/officeDocument/2006/relationships/tags" Target="../tags/tag197.xml"/><Relationship Id="rId6" Type="http://schemas.openxmlformats.org/officeDocument/2006/relationships/tags" Target="../tags/tag196.xml"/><Relationship Id="rId5" Type="http://schemas.openxmlformats.org/officeDocument/2006/relationships/tags" Target="../tags/tag195.xml"/><Relationship Id="rId4" Type="http://schemas.openxmlformats.org/officeDocument/2006/relationships/image" Target="file:///C:\Users\1V994W2\PycharmProjects\PPT_Background_Generation/pic_temp/1_pic_quater_left_down.png" TargetMode="External"/><Relationship Id="rId3" Type="http://schemas.openxmlformats.org/officeDocument/2006/relationships/image" Target="../media/image16.png"/><Relationship Id="rId2" Type="http://schemas.openxmlformats.org/officeDocument/2006/relationships/tags" Target="../tags/tag194.xml"/><Relationship Id="rId10" Type="http://schemas.openxmlformats.org/officeDocument/2006/relationships/tags" Target="../tags/tag200.xml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9" Type="http://schemas.openxmlformats.org/officeDocument/2006/relationships/tags" Target="../tags/tag206.xml"/><Relationship Id="rId8" Type="http://schemas.openxmlformats.org/officeDocument/2006/relationships/tags" Target="../tags/tag205.xml"/><Relationship Id="rId7" Type="http://schemas.openxmlformats.org/officeDocument/2006/relationships/tags" Target="../tags/tag204.xml"/><Relationship Id="rId6" Type="http://schemas.openxmlformats.org/officeDocument/2006/relationships/tags" Target="../tags/tag203.xml"/><Relationship Id="rId5" Type="http://schemas.openxmlformats.org/officeDocument/2006/relationships/tags" Target="../tags/tag202.xml"/><Relationship Id="rId4" Type="http://schemas.openxmlformats.org/officeDocument/2006/relationships/image" Target="file:///C:\Users\1V994W2\PycharmProjects\PPT_Background_Generation/pic_temp/1_pic_quater_left_down.png" TargetMode="External"/><Relationship Id="rId3" Type="http://schemas.openxmlformats.org/officeDocument/2006/relationships/image" Target="../media/image16.png"/><Relationship Id="rId2" Type="http://schemas.openxmlformats.org/officeDocument/2006/relationships/tags" Target="../tags/tag201.xml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tags" Target="../tags/tag211.xml"/><Relationship Id="rId7" Type="http://schemas.openxmlformats.org/officeDocument/2006/relationships/tags" Target="../tags/tag210.xml"/><Relationship Id="rId6" Type="http://schemas.openxmlformats.org/officeDocument/2006/relationships/tags" Target="../tags/tag209.xml"/><Relationship Id="rId5" Type="http://schemas.openxmlformats.org/officeDocument/2006/relationships/tags" Target="../tags/tag208.xml"/><Relationship Id="rId4" Type="http://schemas.openxmlformats.org/officeDocument/2006/relationships/image" Target="file:///C:\Users\1V994W2\PycharmProjects\PPT_Background_Generation/pic_temp/1_pic_quater_left_down.png" TargetMode="External"/><Relationship Id="rId3" Type="http://schemas.openxmlformats.org/officeDocument/2006/relationships/image" Target="../media/image16.png"/><Relationship Id="rId2" Type="http://schemas.openxmlformats.org/officeDocument/2006/relationships/tags" Target="../tags/tag207.xml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9" Type="http://schemas.openxmlformats.org/officeDocument/2006/relationships/tags" Target="../tags/tag217.xml"/><Relationship Id="rId8" Type="http://schemas.openxmlformats.org/officeDocument/2006/relationships/tags" Target="../tags/tag216.xml"/><Relationship Id="rId7" Type="http://schemas.openxmlformats.org/officeDocument/2006/relationships/tags" Target="../tags/tag215.xml"/><Relationship Id="rId6" Type="http://schemas.openxmlformats.org/officeDocument/2006/relationships/tags" Target="../tags/tag214.xml"/><Relationship Id="rId5" Type="http://schemas.openxmlformats.org/officeDocument/2006/relationships/tags" Target="../tags/tag213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15.png"/><Relationship Id="rId2" Type="http://schemas.openxmlformats.org/officeDocument/2006/relationships/tags" Target="../tags/tag212.xm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image6.wdp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tags" Target="../tags/tag222.xml"/><Relationship Id="rId7" Type="http://schemas.openxmlformats.org/officeDocument/2006/relationships/tags" Target="../tags/tag221.xml"/><Relationship Id="rId6" Type="http://schemas.openxmlformats.org/officeDocument/2006/relationships/tags" Target="../tags/tag220.xml"/><Relationship Id="rId5" Type="http://schemas.openxmlformats.org/officeDocument/2006/relationships/tags" Target="../tags/tag219.xml"/><Relationship Id="rId4" Type="http://schemas.openxmlformats.org/officeDocument/2006/relationships/image" Target="file:///C:\Users\1V994W2\PycharmProjects\PPT_Background_Generation/pic_temp/1_pic_quater_left_down.png" TargetMode="External"/><Relationship Id="rId3" Type="http://schemas.openxmlformats.org/officeDocument/2006/relationships/image" Target="../media/image16.png"/><Relationship Id="rId2" Type="http://schemas.openxmlformats.org/officeDocument/2006/relationships/tags" Target="../tags/tag218.xml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9" Type="http://schemas.openxmlformats.org/officeDocument/2006/relationships/tags" Target="../tags/tag228.xml"/><Relationship Id="rId8" Type="http://schemas.openxmlformats.org/officeDocument/2006/relationships/tags" Target="../tags/tag227.xml"/><Relationship Id="rId7" Type="http://schemas.openxmlformats.org/officeDocument/2006/relationships/tags" Target="../tags/tag226.xml"/><Relationship Id="rId6" Type="http://schemas.openxmlformats.org/officeDocument/2006/relationships/tags" Target="../tags/tag225.xml"/><Relationship Id="rId5" Type="http://schemas.openxmlformats.org/officeDocument/2006/relationships/image" Target="file:///C:\Users\1V994W2\PycharmProjects\PPT_Background_Generation/pic_temp/1_pic_quater_left_down.png" TargetMode="External"/><Relationship Id="rId4" Type="http://schemas.openxmlformats.org/officeDocument/2006/relationships/image" Target="../media/image16.png"/><Relationship Id="rId3" Type="http://schemas.openxmlformats.org/officeDocument/2006/relationships/tags" Target="../tags/tag224.xml"/><Relationship Id="rId2" Type="http://schemas.openxmlformats.org/officeDocument/2006/relationships/tags" Target="../tags/tag223.xml"/><Relationship Id="rId10" Type="http://schemas.openxmlformats.org/officeDocument/2006/relationships/tags" Target="../tags/tag229.xml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9" Type="http://schemas.openxmlformats.org/officeDocument/2006/relationships/tags" Target="../tags/tag235.xml"/><Relationship Id="rId8" Type="http://schemas.openxmlformats.org/officeDocument/2006/relationships/tags" Target="../tags/tag234.xml"/><Relationship Id="rId7" Type="http://schemas.openxmlformats.org/officeDocument/2006/relationships/tags" Target="../tags/tag233.xml"/><Relationship Id="rId6" Type="http://schemas.openxmlformats.org/officeDocument/2006/relationships/tags" Target="../tags/tag23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19.png"/><Relationship Id="rId3" Type="http://schemas.openxmlformats.org/officeDocument/2006/relationships/tags" Target="../tags/tag231.xml"/><Relationship Id="rId2" Type="http://schemas.openxmlformats.org/officeDocument/2006/relationships/tags" Target="../tags/tag230.xml"/><Relationship Id="rId11" Type="http://schemas.openxmlformats.org/officeDocument/2006/relationships/tags" Target="../tags/tag237.xml"/><Relationship Id="rId10" Type="http://schemas.openxmlformats.org/officeDocument/2006/relationships/tags" Target="../tags/tag236.xml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9" Type="http://schemas.openxmlformats.org/officeDocument/2006/relationships/tags" Target="../tags/tag241.xml"/><Relationship Id="rId8" Type="http://schemas.openxmlformats.org/officeDocument/2006/relationships/image" Target="file:///C:\Users\1V994W2\PycharmProjects\PPT_Background_Generation/pic_temp/1_pic_quater_left_down.png" TargetMode="External"/><Relationship Id="rId7" Type="http://schemas.openxmlformats.org/officeDocument/2006/relationships/image" Target="../media/image16.png"/><Relationship Id="rId6" Type="http://schemas.openxmlformats.org/officeDocument/2006/relationships/tags" Target="../tags/tag240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19.png"/><Relationship Id="rId3" Type="http://schemas.openxmlformats.org/officeDocument/2006/relationships/tags" Target="../tags/tag239.xml"/><Relationship Id="rId2" Type="http://schemas.openxmlformats.org/officeDocument/2006/relationships/tags" Target="../tags/tag238.xml"/><Relationship Id="rId14" Type="http://schemas.openxmlformats.org/officeDocument/2006/relationships/tags" Target="../tags/tag246.xml"/><Relationship Id="rId13" Type="http://schemas.openxmlformats.org/officeDocument/2006/relationships/tags" Target="../tags/tag245.xml"/><Relationship Id="rId12" Type="http://schemas.openxmlformats.org/officeDocument/2006/relationships/tags" Target="../tags/tag244.xml"/><Relationship Id="rId11" Type="http://schemas.openxmlformats.org/officeDocument/2006/relationships/tags" Target="../tags/tag243.xml"/><Relationship Id="rId10" Type="http://schemas.openxmlformats.org/officeDocument/2006/relationships/tags" Target="../tags/tag242.xml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9" Type="http://schemas.openxmlformats.org/officeDocument/2006/relationships/tags" Target="../tags/tag250.xml"/><Relationship Id="rId8" Type="http://schemas.openxmlformats.org/officeDocument/2006/relationships/image" Target="file:///C:\Users\1V994W2\PycharmProjects\PPT_Background_Generation/pic_temp/1_pic_quater_left_down.png" TargetMode="External"/><Relationship Id="rId7" Type="http://schemas.openxmlformats.org/officeDocument/2006/relationships/image" Target="../media/image16.png"/><Relationship Id="rId6" Type="http://schemas.openxmlformats.org/officeDocument/2006/relationships/tags" Target="../tags/tag249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19.png"/><Relationship Id="rId3" Type="http://schemas.openxmlformats.org/officeDocument/2006/relationships/tags" Target="../tags/tag248.xml"/><Relationship Id="rId2" Type="http://schemas.openxmlformats.org/officeDocument/2006/relationships/tags" Target="../tags/tag247.xml"/><Relationship Id="rId14" Type="http://schemas.openxmlformats.org/officeDocument/2006/relationships/tags" Target="../tags/tag255.xml"/><Relationship Id="rId13" Type="http://schemas.openxmlformats.org/officeDocument/2006/relationships/tags" Target="../tags/tag254.xml"/><Relationship Id="rId12" Type="http://schemas.openxmlformats.org/officeDocument/2006/relationships/tags" Target="../tags/tag253.xml"/><Relationship Id="rId11" Type="http://schemas.openxmlformats.org/officeDocument/2006/relationships/tags" Target="../tags/tag252.xml"/><Relationship Id="rId10" Type="http://schemas.openxmlformats.org/officeDocument/2006/relationships/tags" Target="../tags/tag251.xml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9" Type="http://schemas.openxmlformats.org/officeDocument/2006/relationships/tags" Target="../tags/tag259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20.png"/><Relationship Id="rId6" Type="http://schemas.openxmlformats.org/officeDocument/2006/relationships/tags" Target="../tags/tag258.xml"/><Relationship Id="rId5" Type="http://schemas.openxmlformats.org/officeDocument/2006/relationships/image" Target="file:///C:\Users\1V994W2\PycharmProjects\PPT_Background_Generation/pic_temp/1_pic_quater_left_down.png" TargetMode="External"/><Relationship Id="rId4" Type="http://schemas.openxmlformats.org/officeDocument/2006/relationships/image" Target="../media/image16.png"/><Relationship Id="rId3" Type="http://schemas.openxmlformats.org/officeDocument/2006/relationships/tags" Target="../tags/tag257.xml"/><Relationship Id="rId2" Type="http://schemas.openxmlformats.org/officeDocument/2006/relationships/tags" Target="../tags/tag256.xml"/><Relationship Id="rId16" Type="http://schemas.openxmlformats.org/officeDocument/2006/relationships/tags" Target="../tags/tag266.xml"/><Relationship Id="rId15" Type="http://schemas.openxmlformats.org/officeDocument/2006/relationships/tags" Target="../tags/tag265.xml"/><Relationship Id="rId14" Type="http://schemas.openxmlformats.org/officeDocument/2006/relationships/tags" Target="../tags/tag264.xml"/><Relationship Id="rId13" Type="http://schemas.openxmlformats.org/officeDocument/2006/relationships/tags" Target="../tags/tag263.xml"/><Relationship Id="rId12" Type="http://schemas.openxmlformats.org/officeDocument/2006/relationships/tags" Target="../tags/tag262.xml"/><Relationship Id="rId11" Type="http://schemas.openxmlformats.org/officeDocument/2006/relationships/tags" Target="../tags/tag261.xml"/><Relationship Id="rId10" Type="http://schemas.openxmlformats.org/officeDocument/2006/relationships/tags" Target="../tags/tag260.xml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9" Type="http://schemas.openxmlformats.org/officeDocument/2006/relationships/tags" Target="../tags/tag270.xml"/><Relationship Id="rId8" Type="http://schemas.openxmlformats.org/officeDocument/2006/relationships/image" Target="file:///C:\Users\1V994W2\PycharmProjects\PPT_Background_Generation/pic_temp/1_pic_quater_right_down.png" TargetMode="External"/><Relationship Id="rId7" Type="http://schemas.openxmlformats.org/officeDocument/2006/relationships/image" Target="../media/image22.png"/><Relationship Id="rId6" Type="http://schemas.openxmlformats.org/officeDocument/2006/relationships/tags" Target="../tags/tag269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1.png"/><Relationship Id="rId3" Type="http://schemas.openxmlformats.org/officeDocument/2006/relationships/tags" Target="../tags/tag268.xml"/><Relationship Id="rId2" Type="http://schemas.openxmlformats.org/officeDocument/2006/relationships/tags" Target="../tags/tag267.xml"/><Relationship Id="rId13" Type="http://schemas.openxmlformats.org/officeDocument/2006/relationships/tags" Target="../tags/tag274.xml"/><Relationship Id="rId12" Type="http://schemas.openxmlformats.org/officeDocument/2006/relationships/tags" Target="../tags/tag273.xml"/><Relationship Id="rId11" Type="http://schemas.openxmlformats.org/officeDocument/2006/relationships/tags" Target="../tags/tag272.xml"/><Relationship Id="rId10" Type="http://schemas.openxmlformats.org/officeDocument/2006/relationships/tags" Target="../tags/tag271.xml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8" Type="http://schemas.microsoft.com/office/2007/relationships/hdphoto" Target="../media/image8.wdp"/><Relationship Id="rId7" Type="http://schemas.openxmlformats.org/officeDocument/2006/relationships/image" Target="../media/image7.png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tags" Target="../tags/tag1.xml"/><Relationship Id="rId3" Type="http://schemas.microsoft.com/office/2007/relationships/hdphoto" Target="../media/image4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microsoft.com/office/2007/relationships/hdphoto" Target="../media/image4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microsoft.com/office/2007/relationships/hdphoto" Target="../media/image4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microsoft.com/office/2007/relationships/hdphoto" Target="../media/image4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 advClick="0" advTm="10000">
        <p:fade/>
      </p:transition>
    </mc:Choice>
    <mc:Fallback>
      <p:transition advClick="0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37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cxnSp>
        <p:nvCxnSpPr>
          <p:cNvPr id="11" name="直接连接符 10"/>
          <p:cNvCxnSpPr/>
          <p:nvPr userDrawn="1">
            <p:custDataLst>
              <p:tags r:id="rId8"/>
            </p:custDataLst>
          </p:nvPr>
        </p:nvCxnSpPr>
        <p:spPr>
          <a:xfrm>
            <a:off x="2330291" y="3000851"/>
            <a:ext cx="4483418" cy="0"/>
          </a:xfrm>
          <a:prstGeom prst="line">
            <a:avLst/>
          </a:prstGeom>
          <a:ln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占位符 12"/>
          <p:cNvSpPr>
            <a:spLocks noGrp="1"/>
          </p:cNvSpPr>
          <p:nvPr>
            <p:ph type="body" sz="quarter" idx="13" hasCustomPrompt="1"/>
            <p:custDataLst>
              <p:tags r:id="rId9"/>
            </p:custDataLst>
          </p:nvPr>
        </p:nvSpPr>
        <p:spPr>
          <a:xfrm>
            <a:off x="2190751" y="1815114"/>
            <a:ext cx="4762500" cy="1098887"/>
          </a:xfrm>
        </p:spPr>
        <p:txBody>
          <a:bodyPr anchor="ctr">
            <a:noAutofit/>
          </a:bodyPr>
          <a:lstStyle>
            <a:lvl1pPr marL="0" indent="0" algn="ctr">
              <a:buNone/>
              <a:defRPr sz="4500" b="0" spc="700" baseline="0">
                <a:solidFill>
                  <a:schemeClr val="bg1"/>
                </a:solidFill>
                <a:ea typeface="汉仪旗黑-85S" panose="00020600040101010101" pitchFamily="18" charset="-122"/>
              </a:defRPr>
            </a:lvl1pPr>
          </a:lstStyle>
          <a:p>
            <a:pPr lvl="0"/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5" hasCustomPrompt="1"/>
            <p:custDataLst>
              <p:tags r:id="rId10"/>
            </p:custDataLst>
          </p:nvPr>
        </p:nvSpPr>
        <p:spPr>
          <a:xfrm>
            <a:off x="2190750" y="3057527"/>
            <a:ext cx="4762500" cy="40528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单击此处添加副标题内容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540068" cy="492919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8603933" y="0"/>
            <a:ext cx="540068" cy="49291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02412" y="332426"/>
            <a:ext cx="8139178" cy="33147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9"/>
            </p:custDataLst>
          </p:nvPr>
        </p:nvSpPr>
        <p:spPr>
          <a:xfrm>
            <a:off x="502412" y="714381"/>
            <a:ext cx="8139178" cy="4041680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59807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000" y="476237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3048000" y="0"/>
            <a:ext cx="3048000" cy="856488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37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ctrTitle" idx="14" hasCustomPrompt="1"/>
            <p:custDataLst>
              <p:tags r:id="rId8"/>
            </p:custDataLst>
          </p:nvPr>
        </p:nvSpPr>
        <p:spPr>
          <a:xfrm>
            <a:off x="2409112" y="3015853"/>
            <a:ext cx="4325779" cy="626745"/>
          </a:xfrm>
        </p:spPr>
        <p:txBody>
          <a:bodyPr vert="horz" wrap="square" lIns="91440" tIns="45720" rIns="91440" bIns="45720" anchor="b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400"/>
              <a:buFont typeface="Arial" panose="020B0604020202020204" pitchFamily="34" charset="0"/>
              <a:buNone/>
              <a:defRPr sz="3300" b="0" spc="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  <p:sp>
        <p:nvSpPr>
          <p:cNvPr id="2" name="副标题 1"/>
          <p:cNvSpPr>
            <a:spLocks noGrp="1"/>
          </p:cNvSpPr>
          <p:nvPr>
            <p:ph type="subTitle" idx="13" hasCustomPrompt="1"/>
            <p:custDataLst>
              <p:tags r:id="rId9"/>
            </p:custDataLst>
          </p:nvPr>
        </p:nvSpPr>
        <p:spPr>
          <a:xfrm>
            <a:off x="2409112" y="3794998"/>
            <a:ext cx="4325779" cy="536258"/>
          </a:xfrm>
        </p:spPr>
        <p:txBody>
          <a:bodyPr vert="horz" wrap="square" lIns="91440" tIns="45720" rIns="91440" bIns="45720" anchor="t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ts val="1600"/>
              <a:buFont typeface="Arial" panose="020B0604020202020204" pitchFamily="34" charset="0"/>
              <a:buNone/>
              <a:defRPr sz="1200" b="0" spc="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540068" cy="492919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8603933" y="0"/>
            <a:ext cx="540068" cy="49291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02412" y="332426"/>
            <a:ext cx="8139178" cy="33147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9"/>
            </p:custDataLst>
          </p:nvPr>
        </p:nvSpPr>
        <p:spPr>
          <a:xfrm>
            <a:off x="502448" y="714381"/>
            <a:ext cx="3962432" cy="4041680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4679158" y="714381"/>
            <a:ext cx="3962432" cy="4041680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37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540068" cy="492919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8603933" y="0"/>
            <a:ext cx="540068" cy="49291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02412" y="332426"/>
            <a:ext cx="8139178" cy="33147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9"/>
            </p:custDataLst>
          </p:nvPr>
        </p:nvSpPr>
        <p:spPr>
          <a:xfrm>
            <a:off x="502448" y="714381"/>
            <a:ext cx="3962432" cy="285752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502444" y="1054894"/>
            <a:ext cx="3962400" cy="3701064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1"/>
            </p:custDataLst>
          </p:nvPr>
        </p:nvSpPr>
        <p:spPr>
          <a:xfrm>
            <a:off x="4676813" y="714381"/>
            <a:ext cx="3962432" cy="285752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2"/>
            </p:custDataLst>
          </p:nvPr>
        </p:nvSpPr>
        <p:spPr>
          <a:xfrm>
            <a:off x="4676813" y="1054894"/>
            <a:ext cx="3962432" cy="3701064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>
          <a:xfrm>
            <a:off x="659807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>
          <a:xfrm>
            <a:off x="3087000" y="476237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>
          <a:xfrm>
            <a:off x="6457950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1047750"/>
            <a:ext cx="2709334" cy="304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02412" y="332423"/>
            <a:ext cx="8139178" cy="33147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59807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000" y="476237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37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540068" cy="492919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8603933" y="0"/>
            <a:ext cx="540068" cy="49291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02448" y="332426"/>
            <a:ext cx="8139178" cy="33147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9"/>
            </p:custDataLst>
          </p:nvPr>
        </p:nvSpPr>
        <p:spPr>
          <a:xfrm>
            <a:off x="502448" y="71438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0"/>
            </p:custDataLst>
          </p:nvPr>
        </p:nvSpPr>
        <p:spPr>
          <a:xfrm>
            <a:off x="4679194" y="714381"/>
            <a:ext cx="3962432" cy="4041680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37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540068" cy="492919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8603933" y="0"/>
            <a:ext cx="540068" cy="492919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8"/>
            </p:custDataLst>
          </p:nvPr>
        </p:nvSpPr>
        <p:spPr>
          <a:xfrm>
            <a:off x="7928351" y="714381"/>
            <a:ext cx="713238" cy="4041680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9"/>
            </p:custDataLst>
          </p:nvPr>
        </p:nvSpPr>
        <p:spPr>
          <a:xfrm>
            <a:off x="502444" y="714375"/>
            <a:ext cx="7371076" cy="4041680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59807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000" y="476237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封面/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/>
                  </a14:imgProps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540068" cy="492919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8603933" y="0"/>
            <a:ext cx="540068" cy="492919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59807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000" y="476237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502448" y="714381"/>
            <a:ext cx="8139178" cy="404168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37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3" hasCustomPrompt="1"/>
            <p:custDataLst>
              <p:tags r:id="rId8"/>
            </p:custDataLst>
          </p:nvPr>
        </p:nvSpPr>
        <p:spPr>
          <a:xfrm>
            <a:off x="2404586" y="1612106"/>
            <a:ext cx="4338638" cy="1052513"/>
          </a:xfrm>
        </p:spPr>
        <p:txBody>
          <a:bodyPr lIns="91440" tIns="45720" rIns="91440" bIns="45720" anchor="b" anchorCtr="0">
            <a:normAutofit/>
          </a:bodyPr>
          <a:lstStyle>
            <a:lvl1pPr marL="0" indent="0" algn="ctr">
              <a:buNone/>
              <a:defRPr sz="4950" b="0" baseline="0">
                <a:solidFill>
                  <a:schemeClr val="bg1"/>
                </a:solidFill>
                <a:ea typeface="汉仪旗黑-85S" panose="00020600040101010101" pitchFamily="18" charset="-122"/>
              </a:defRPr>
            </a:lvl1pPr>
          </a:lstStyle>
          <a:p>
            <a:pPr lvl="0"/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 hasCustomPrompt="1"/>
            <p:custDataLst>
              <p:tags r:id="rId9"/>
            </p:custDataLst>
          </p:nvPr>
        </p:nvSpPr>
        <p:spPr>
          <a:xfrm>
            <a:off x="2400300" y="2845739"/>
            <a:ext cx="4338638" cy="289322"/>
          </a:xfrm>
        </p:spPr>
        <p:txBody>
          <a:bodyPr lIns="91440" tIns="45720" rIns="91440" bIns="4572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540068" cy="492919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8603933" y="0"/>
            <a:ext cx="540068" cy="49291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02412" y="332423"/>
            <a:ext cx="8139178" cy="331473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59807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000" y="476237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19056" y="227857"/>
            <a:ext cx="8705888" cy="4687787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9" name="图片 8"/>
          <p:cNvPicPr/>
          <p:nvPr userDrawn="1"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0" y="0"/>
            <a:ext cx="540068" cy="492919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8603933" y="0"/>
            <a:ext cx="540068" cy="49291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961200" y="936900"/>
            <a:ext cx="7219800" cy="542700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960835" y="1622700"/>
            <a:ext cx="7219950" cy="25839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37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3618452" cy="51435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 userDrawn="1"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8603933" y="0"/>
            <a:ext cx="540068" cy="49291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437400" y="577800"/>
            <a:ext cx="2970000" cy="661500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37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440100" y="1323000"/>
            <a:ext cx="2967300" cy="30699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3825900" y="577454"/>
            <a:ext cx="4860000" cy="3815953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199825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0" y="0"/>
            <a:ext cx="540068" cy="492919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8603933" y="0"/>
            <a:ext cx="540068" cy="49291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459000" y="585900"/>
            <a:ext cx="8232300" cy="469800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59807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000" y="476237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459000" y="1244700"/>
            <a:ext cx="8231981" cy="621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459581" y="2106000"/>
            <a:ext cx="8224200" cy="25731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3771728"/>
            <a:ext cx="9144000" cy="137177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0" y="0"/>
            <a:ext cx="540068" cy="492919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8603933" y="0"/>
            <a:ext cx="540068" cy="49291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453600" y="502200"/>
            <a:ext cx="8232300" cy="423900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59807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000" y="476237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453628" y="1260900"/>
            <a:ext cx="8243100" cy="2408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4"/>
            </p:custDataLst>
          </p:nvPr>
        </p:nvSpPr>
        <p:spPr>
          <a:xfrm>
            <a:off x="445500" y="3885300"/>
            <a:ext cx="8251200" cy="7587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12" name="图片 11"/>
          <p:cNvPicPr/>
          <p:nvPr userDrawn="1"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8603933" y="4650581"/>
            <a:ext cx="540068" cy="492919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0" y="4650581"/>
            <a:ext cx="540068" cy="49291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434700" y="178200"/>
            <a:ext cx="8278200" cy="331473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59807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000" y="476237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434700" y="1247400"/>
            <a:ext cx="4006800" cy="217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4681800" y="1247400"/>
            <a:ext cx="4025700" cy="217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5"/>
            </p:custDataLst>
          </p:nvPr>
        </p:nvSpPr>
        <p:spPr>
          <a:xfrm>
            <a:off x="429300" y="3612600"/>
            <a:ext cx="4006800" cy="5859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6"/>
            </p:custDataLst>
          </p:nvPr>
        </p:nvSpPr>
        <p:spPr>
          <a:xfrm>
            <a:off x="4689900" y="3609900"/>
            <a:ext cx="4025700" cy="5859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715268"/>
            <a:ext cx="9144000" cy="3712964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9" name="图片 8"/>
          <p:cNvPicPr/>
          <p:nvPr userDrawn="1"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7928848" y="4034433"/>
            <a:ext cx="1215152" cy="1109067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0" y="4034433"/>
            <a:ext cx="1215152" cy="110906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142100" y="1004400"/>
            <a:ext cx="6858000" cy="1790100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59807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000" y="476237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1141810" y="2897100"/>
            <a:ext cx="6858000" cy="1242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 userDrawn="1"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8"/>
            </p:custDataLst>
          </p:nvPr>
        </p:nvSpPr>
        <p:spPr>
          <a:xfrm>
            <a:off x="609333" y="2595801"/>
            <a:ext cx="3581429" cy="833438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9"/>
            </p:custDataLst>
          </p:nvPr>
        </p:nvSpPr>
        <p:spPr>
          <a:xfrm>
            <a:off x="571739" y="1049216"/>
            <a:ext cx="3619024" cy="139323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950" b="0" spc="600">
                <a:solidFill>
                  <a:schemeClr val="tx1"/>
                </a:solidFill>
                <a:latin typeface="Arial" panose="020B0604020202020204" pitchFamily="34" charset="0"/>
                <a:ea typeface="汉仪尚巍手书W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封面/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F:\0PPT素材\背景及图片\白麻子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478"/>
          <a:stretch>
            <a:fillRect/>
          </a:stretch>
        </p:blipFill>
        <p:spPr bwMode="auto">
          <a:xfrm>
            <a:off x="0" y="0"/>
            <a:ext cx="9143999" cy="5143499"/>
          </a:xfrm>
          <a:prstGeom prst="rect">
            <a:avLst/>
          </a:prstGeom>
          <a:noFill/>
          <a:ln>
            <a:solidFill>
              <a:srgbClr val="1F497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3433"/>
            <a:ext cx="540068" cy="5400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02412" y="332426"/>
            <a:ext cx="8139178" cy="33147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6"/>
            </p:custDataLst>
          </p:nvPr>
        </p:nvSpPr>
        <p:spPr>
          <a:xfrm>
            <a:off x="502412" y="714381"/>
            <a:ext cx="8139178" cy="4041680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648" y="1047750"/>
            <a:ext cx="1525352" cy="304800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ctrTitle" idx="14" hasCustomPrompt="1"/>
            <p:custDataLst>
              <p:tags r:id="rId8"/>
            </p:custDataLst>
          </p:nvPr>
        </p:nvSpPr>
        <p:spPr>
          <a:xfrm>
            <a:off x="2786302" y="2047637"/>
            <a:ext cx="3475196" cy="62674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000"/>
              <a:buFont typeface="Arial" panose="020B0604020202020204" pitchFamily="34" charset="0"/>
              <a:buNone/>
              <a:defRPr sz="3000" b="0" spc="400">
                <a:solidFill>
                  <a:schemeClr val="tx1"/>
                </a:solidFill>
                <a:latin typeface="Arial" panose="020B0604020202020204" pitchFamily="34" charset="0"/>
                <a:ea typeface="汉仪尚巍手书W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  <p:sp>
        <p:nvSpPr>
          <p:cNvPr id="2" name="副标题 1"/>
          <p:cNvSpPr>
            <a:spLocks noGrp="1"/>
          </p:cNvSpPr>
          <p:nvPr>
            <p:ph type="subTitle" idx="13" hasCustomPrompt="1"/>
            <p:custDataLst>
              <p:tags r:id="rId9"/>
            </p:custDataLst>
          </p:nvPr>
        </p:nvSpPr>
        <p:spPr>
          <a:xfrm>
            <a:off x="2786302" y="2826783"/>
            <a:ext cx="3475196" cy="241459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3433"/>
            <a:ext cx="540068" cy="5400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02412" y="332426"/>
            <a:ext cx="8139178" cy="33147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6"/>
            </p:custDataLst>
          </p:nvPr>
        </p:nvSpPr>
        <p:spPr>
          <a:xfrm>
            <a:off x="502448" y="714381"/>
            <a:ext cx="3962432" cy="4041680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7"/>
            </p:custDataLst>
          </p:nvPr>
        </p:nvSpPr>
        <p:spPr>
          <a:xfrm>
            <a:off x="4679158" y="714381"/>
            <a:ext cx="3962432" cy="4041680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3433"/>
            <a:ext cx="540068" cy="5400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02412" y="332426"/>
            <a:ext cx="8139178" cy="33147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6"/>
            </p:custDataLst>
          </p:nvPr>
        </p:nvSpPr>
        <p:spPr>
          <a:xfrm>
            <a:off x="502448" y="714381"/>
            <a:ext cx="3962432" cy="285752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7"/>
            </p:custDataLst>
          </p:nvPr>
        </p:nvSpPr>
        <p:spPr>
          <a:xfrm>
            <a:off x="502444" y="1054894"/>
            <a:ext cx="3962400" cy="3701064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8"/>
            </p:custDataLst>
          </p:nvPr>
        </p:nvSpPr>
        <p:spPr>
          <a:xfrm>
            <a:off x="4676813" y="714381"/>
            <a:ext cx="3962432" cy="285752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9"/>
            </p:custDataLst>
          </p:nvPr>
        </p:nvSpPr>
        <p:spPr>
          <a:xfrm>
            <a:off x="4676813" y="1054894"/>
            <a:ext cx="3962432" cy="3701064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25830"/>
            <a:ext cx="3291840" cy="3291840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4603433"/>
            <a:ext cx="540068" cy="5400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3433"/>
            <a:ext cx="540068" cy="5400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02448" y="332426"/>
            <a:ext cx="8139178" cy="33147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6"/>
            </p:custDataLst>
          </p:nvPr>
        </p:nvSpPr>
        <p:spPr>
          <a:xfrm>
            <a:off x="502448" y="71438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7"/>
            </p:custDataLst>
          </p:nvPr>
        </p:nvSpPr>
        <p:spPr>
          <a:xfrm>
            <a:off x="4679194" y="714381"/>
            <a:ext cx="3962432" cy="4041680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3433"/>
            <a:ext cx="540068" cy="540068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5"/>
            </p:custDataLst>
          </p:nvPr>
        </p:nvSpPr>
        <p:spPr>
          <a:xfrm>
            <a:off x="7928351" y="714381"/>
            <a:ext cx="713238" cy="4041680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6"/>
            </p:custDataLst>
          </p:nvPr>
        </p:nvSpPr>
        <p:spPr>
          <a:xfrm>
            <a:off x="502444" y="714375"/>
            <a:ext cx="7371076" cy="4041680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3433"/>
            <a:ext cx="540068" cy="540068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502448" y="714381"/>
            <a:ext cx="8139178" cy="404168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 userDrawn="1"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8"/>
            </p:custDataLst>
          </p:nvPr>
        </p:nvSpPr>
        <p:spPr>
          <a:xfrm>
            <a:off x="571500" y="2738676"/>
            <a:ext cx="3619500" cy="833438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marL="22860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9"/>
            </p:custDataLst>
          </p:nvPr>
        </p:nvSpPr>
        <p:spPr>
          <a:xfrm>
            <a:off x="571500" y="1571387"/>
            <a:ext cx="3619024" cy="101393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尚巍手书W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备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7111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3433"/>
            <a:ext cx="540068" cy="5400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>
            <p:custDataLst>
              <p:tags r:id="rId2"/>
            </p:custDataLst>
          </p:nvPr>
        </p:nvSpPr>
        <p:spPr>
          <a:xfrm>
            <a:off x="219056" y="227857"/>
            <a:ext cx="8705888" cy="4687787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pic>
        <p:nvPicPr>
          <p:cNvPr id="8" name="图片 7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3433"/>
            <a:ext cx="540068" cy="5400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961200" y="936900"/>
            <a:ext cx="7219800" cy="542700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960835" y="1622700"/>
            <a:ext cx="7219950" cy="25839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3618452" cy="51435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pic>
        <p:nvPicPr>
          <p:cNvPr id="8" name="图片 7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0"/>
            <a:ext cx="540068" cy="5400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437400" y="577800"/>
            <a:ext cx="2970000" cy="661500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440100" y="1323000"/>
            <a:ext cx="2967300" cy="30699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3825900" y="577454"/>
            <a:ext cx="4860000" cy="3815953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199825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068" cy="540068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0"/>
            <a:ext cx="540068" cy="5400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459000" y="585900"/>
            <a:ext cx="8232300" cy="469800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459000" y="1244700"/>
            <a:ext cx="8231981" cy="621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459581" y="2106000"/>
            <a:ext cx="8224200" cy="25731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3771728"/>
            <a:ext cx="9144000" cy="1371772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068" cy="540068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0"/>
            <a:ext cx="540068" cy="5400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453600" y="502200"/>
            <a:ext cx="8232300" cy="423900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453628" y="1260900"/>
            <a:ext cx="8243100" cy="2408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4"/>
            </p:custDataLst>
          </p:nvPr>
        </p:nvSpPr>
        <p:spPr>
          <a:xfrm>
            <a:off x="445500" y="3885300"/>
            <a:ext cx="8251200" cy="7587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pic>
        <p:nvPicPr>
          <p:cNvPr id="12" name="图片 11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3433"/>
            <a:ext cx="540068" cy="540068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0"/>
            <a:ext cx="685800" cy="6858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434700" y="178200"/>
            <a:ext cx="8278200" cy="331473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434700" y="1247400"/>
            <a:ext cx="4006800" cy="217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4681800" y="1247400"/>
            <a:ext cx="4025700" cy="217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5"/>
            </p:custDataLst>
          </p:nvPr>
        </p:nvSpPr>
        <p:spPr>
          <a:xfrm>
            <a:off x="429300" y="3612600"/>
            <a:ext cx="4006800" cy="5859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6"/>
            </p:custDataLst>
          </p:nvPr>
        </p:nvSpPr>
        <p:spPr>
          <a:xfrm>
            <a:off x="4689900" y="3609900"/>
            <a:ext cx="4025700" cy="5859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715268"/>
            <a:ext cx="9144000" cy="3712964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pic>
        <p:nvPicPr>
          <p:cNvPr id="9" name="图片 8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152" cy="1215152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48" y="3928348"/>
            <a:ext cx="1215152" cy="121515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142100" y="1004400"/>
            <a:ext cx="6858000" cy="1790100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1141810" y="2897100"/>
            <a:ext cx="6858000" cy="1242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分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4" descr="F:\0PPT素材\背景及图片\白麻子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478"/>
          <a:stretch>
            <a:fillRect/>
          </a:stretch>
        </p:blipFill>
        <p:spPr bwMode="auto">
          <a:xfrm>
            <a:off x="0" y="0"/>
            <a:ext cx="9143999" cy="5143499"/>
          </a:xfrm>
          <a:prstGeom prst="rect">
            <a:avLst/>
          </a:prstGeom>
          <a:noFill/>
          <a:ln>
            <a:solidFill>
              <a:srgbClr val="1F497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直接连接符 25"/>
          <p:cNvCxnSpPr/>
          <p:nvPr userDrawn="1"/>
        </p:nvCxnSpPr>
        <p:spPr>
          <a:xfrm flipV="1">
            <a:off x="953128" y="654064"/>
            <a:ext cx="7147876" cy="1"/>
          </a:xfrm>
          <a:prstGeom prst="line">
            <a:avLst/>
          </a:prstGeom>
          <a:noFill/>
          <a:ln w="15875" cap="flat" cmpd="sng" algn="ctr">
            <a:solidFill>
              <a:srgbClr val="118C3B"/>
            </a:solidFill>
            <a:prstDash val="solid"/>
          </a:ln>
          <a:effectLst/>
        </p:spPr>
      </p:cxnSp>
      <p:sp>
        <p:nvSpPr>
          <p:cNvPr id="41" name="KSO_Shape"/>
          <p:cNvSpPr/>
          <p:nvPr userDrawn="1"/>
        </p:nvSpPr>
        <p:spPr bwMode="auto">
          <a:xfrm>
            <a:off x="8205387" y="300504"/>
            <a:ext cx="219592" cy="402941"/>
          </a:xfrm>
          <a:custGeom>
            <a:avLst/>
            <a:gdLst>
              <a:gd name="T0" fmla="*/ 982546 w 2361"/>
              <a:gd name="T1" fmla="*/ 83198 h 4328"/>
              <a:gd name="T2" fmla="*/ 914296 w 2361"/>
              <a:gd name="T3" fmla="*/ 41599 h 4328"/>
              <a:gd name="T4" fmla="*/ 684994 w 2361"/>
              <a:gd name="T5" fmla="*/ 256249 h 4328"/>
              <a:gd name="T6" fmla="*/ 620490 w 2361"/>
              <a:gd name="T7" fmla="*/ 383125 h 4328"/>
              <a:gd name="T8" fmla="*/ 579706 w 2361"/>
              <a:gd name="T9" fmla="*/ 479218 h 4328"/>
              <a:gd name="T10" fmla="*/ 56597 w 2361"/>
              <a:gd name="T11" fmla="*/ 1501301 h 4328"/>
              <a:gd name="T12" fmla="*/ 32876 w 2361"/>
              <a:gd name="T13" fmla="*/ 1601555 h 4328"/>
              <a:gd name="T14" fmla="*/ 20392 w 2361"/>
              <a:gd name="T15" fmla="*/ 1676017 h 4328"/>
              <a:gd name="T16" fmla="*/ 0 w 2361"/>
              <a:gd name="T17" fmla="*/ 1792493 h 4328"/>
              <a:gd name="T18" fmla="*/ 7907 w 2361"/>
              <a:gd name="T19" fmla="*/ 1800397 h 4328"/>
              <a:gd name="T20" fmla="*/ 58262 w 2361"/>
              <a:gd name="T21" fmla="*/ 1700976 h 4328"/>
              <a:gd name="T22" fmla="*/ 120685 w 2361"/>
              <a:gd name="T23" fmla="*/ 1654801 h 4328"/>
              <a:gd name="T24" fmla="*/ 191848 w 2361"/>
              <a:gd name="T25" fmla="*/ 1569524 h 4328"/>
              <a:gd name="T26" fmla="*/ 727026 w 2361"/>
              <a:gd name="T27" fmla="*/ 582799 h 4328"/>
              <a:gd name="T28" fmla="*/ 747417 w 2361"/>
              <a:gd name="T29" fmla="*/ 563248 h 4328"/>
              <a:gd name="T30" fmla="*/ 936353 w 2361"/>
              <a:gd name="T31" fmla="*/ 195930 h 4328"/>
              <a:gd name="T32" fmla="*/ 799853 w 2361"/>
              <a:gd name="T33" fmla="*/ 475475 h 4328"/>
              <a:gd name="T34" fmla="*/ 802350 w 2361"/>
              <a:gd name="T35" fmla="*/ 501266 h 4328"/>
              <a:gd name="T36" fmla="*/ 980049 w 2361"/>
              <a:gd name="T37" fmla="*/ 158907 h 4328"/>
              <a:gd name="T38" fmla="*/ 963819 w 2361"/>
              <a:gd name="T39" fmla="*/ 141852 h 4328"/>
              <a:gd name="T40" fmla="*/ 982546 w 2361"/>
              <a:gd name="T41" fmla="*/ 104829 h 4328"/>
              <a:gd name="T42" fmla="*/ 210159 w 2361"/>
              <a:gd name="T43" fmla="*/ 1549140 h 4328"/>
              <a:gd name="T44" fmla="*/ 84896 w 2361"/>
              <a:gd name="T45" fmla="*/ 1493398 h 4328"/>
              <a:gd name="T46" fmla="*/ 412827 w 2361"/>
              <a:gd name="T47" fmla="*/ 849032 h 4328"/>
              <a:gd name="T48" fmla="*/ 598017 w 2361"/>
              <a:gd name="T49" fmla="*/ 488786 h 4328"/>
              <a:gd name="T50" fmla="*/ 627564 w 2361"/>
              <a:gd name="T51" fmla="*/ 503762 h 4328"/>
              <a:gd name="T52" fmla="*/ 720783 w 2361"/>
              <a:gd name="T53" fmla="*/ 552848 h 4328"/>
              <a:gd name="T54" fmla="*/ 741175 w 2361"/>
              <a:gd name="T55" fmla="*/ 530385 h 4328"/>
              <a:gd name="T56" fmla="*/ 733268 w 2361"/>
              <a:gd name="T57" fmla="*/ 532465 h 4328"/>
              <a:gd name="T58" fmla="*/ 601763 w 2361"/>
              <a:gd name="T59" fmla="*/ 465075 h 4328"/>
              <a:gd name="T60" fmla="*/ 829816 w 2361"/>
              <a:gd name="T61" fmla="*/ 25791 h 4328"/>
              <a:gd name="T62" fmla="*/ 962154 w 2361"/>
              <a:gd name="T63" fmla="*/ 99421 h 432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361" h="4328">
                <a:moveTo>
                  <a:pt x="2361" y="252"/>
                </a:moveTo>
                <a:cubicBezTo>
                  <a:pt x="2361" y="200"/>
                  <a:pt x="2361" y="200"/>
                  <a:pt x="2361" y="200"/>
                </a:cubicBezTo>
                <a:cubicBezTo>
                  <a:pt x="2293" y="156"/>
                  <a:pt x="2293" y="156"/>
                  <a:pt x="2293" y="156"/>
                </a:cubicBezTo>
                <a:cubicBezTo>
                  <a:pt x="2197" y="100"/>
                  <a:pt x="2197" y="100"/>
                  <a:pt x="2197" y="100"/>
                </a:cubicBezTo>
                <a:cubicBezTo>
                  <a:pt x="2103" y="55"/>
                  <a:pt x="2024" y="21"/>
                  <a:pt x="1960" y="0"/>
                </a:cubicBezTo>
                <a:cubicBezTo>
                  <a:pt x="1646" y="616"/>
                  <a:pt x="1646" y="616"/>
                  <a:pt x="1646" y="616"/>
                </a:cubicBezTo>
                <a:cubicBezTo>
                  <a:pt x="1621" y="661"/>
                  <a:pt x="1621" y="661"/>
                  <a:pt x="1621" y="661"/>
                </a:cubicBezTo>
                <a:cubicBezTo>
                  <a:pt x="1491" y="921"/>
                  <a:pt x="1491" y="921"/>
                  <a:pt x="1491" y="921"/>
                </a:cubicBezTo>
                <a:cubicBezTo>
                  <a:pt x="1375" y="1143"/>
                  <a:pt x="1375" y="1143"/>
                  <a:pt x="1375" y="1143"/>
                </a:cubicBezTo>
                <a:cubicBezTo>
                  <a:pt x="1393" y="1152"/>
                  <a:pt x="1393" y="1152"/>
                  <a:pt x="1393" y="1152"/>
                </a:cubicBezTo>
                <a:cubicBezTo>
                  <a:pt x="1375" y="1186"/>
                  <a:pt x="1375" y="1186"/>
                  <a:pt x="1375" y="1186"/>
                </a:cubicBezTo>
                <a:cubicBezTo>
                  <a:pt x="136" y="3609"/>
                  <a:pt x="136" y="3609"/>
                  <a:pt x="136" y="3609"/>
                </a:cubicBezTo>
                <a:cubicBezTo>
                  <a:pt x="187" y="3632"/>
                  <a:pt x="187" y="3632"/>
                  <a:pt x="187" y="3632"/>
                </a:cubicBezTo>
                <a:cubicBezTo>
                  <a:pt x="79" y="3850"/>
                  <a:pt x="79" y="3850"/>
                  <a:pt x="79" y="3850"/>
                </a:cubicBezTo>
                <a:cubicBezTo>
                  <a:pt x="121" y="3886"/>
                  <a:pt x="121" y="3886"/>
                  <a:pt x="121" y="3886"/>
                </a:cubicBezTo>
                <a:cubicBezTo>
                  <a:pt x="49" y="4029"/>
                  <a:pt x="49" y="4029"/>
                  <a:pt x="49" y="4029"/>
                </a:cubicBezTo>
                <a:cubicBezTo>
                  <a:pt x="115" y="4078"/>
                  <a:pt x="115" y="4078"/>
                  <a:pt x="115" y="4078"/>
                </a:cubicBezTo>
                <a:cubicBezTo>
                  <a:pt x="0" y="4309"/>
                  <a:pt x="0" y="4309"/>
                  <a:pt x="0" y="4309"/>
                </a:cubicBezTo>
                <a:cubicBezTo>
                  <a:pt x="0" y="4309"/>
                  <a:pt x="0" y="4309"/>
                  <a:pt x="0" y="4309"/>
                </a:cubicBezTo>
                <a:cubicBezTo>
                  <a:pt x="19" y="4328"/>
                  <a:pt x="19" y="4328"/>
                  <a:pt x="19" y="4328"/>
                </a:cubicBezTo>
                <a:cubicBezTo>
                  <a:pt x="25" y="4321"/>
                  <a:pt x="25" y="4321"/>
                  <a:pt x="25" y="4321"/>
                </a:cubicBezTo>
                <a:cubicBezTo>
                  <a:pt x="140" y="4089"/>
                  <a:pt x="140" y="4089"/>
                  <a:pt x="140" y="4089"/>
                </a:cubicBezTo>
                <a:cubicBezTo>
                  <a:pt x="140" y="4095"/>
                  <a:pt x="167" y="4103"/>
                  <a:pt x="221" y="4114"/>
                </a:cubicBezTo>
                <a:cubicBezTo>
                  <a:pt x="234" y="4096"/>
                  <a:pt x="257" y="4050"/>
                  <a:pt x="290" y="3978"/>
                </a:cubicBezTo>
                <a:cubicBezTo>
                  <a:pt x="352" y="3989"/>
                  <a:pt x="352" y="3989"/>
                  <a:pt x="352" y="3989"/>
                </a:cubicBezTo>
                <a:cubicBezTo>
                  <a:pt x="461" y="3773"/>
                  <a:pt x="461" y="3773"/>
                  <a:pt x="461" y="3773"/>
                </a:cubicBezTo>
                <a:cubicBezTo>
                  <a:pt x="520" y="3805"/>
                  <a:pt x="520" y="3805"/>
                  <a:pt x="520" y="3805"/>
                </a:cubicBezTo>
                <a:cubicBezTo>
                  <a:pt x="1747" y="1401"/>
                  <a:pt x="1747" y="1401"/>
                  <a:pt x="1747" y="1401"/>
                </a:cubicBezTo>
                <a:cubicBezTo>
                  <a:pt x="1779" y="1346"/>
                  <a:pt x="1779" y="1346"/>
                  <a:pt x="1779" y="1346"/>
                </a:cubicBezTo>
                <a:cubicBezTo>
                  <a:pt x="1796" y="1354"/>
                  <a:pt x="1796" y="1354"/>
                  <a:pt x="1796" y="1354"/>
                </a:cubicBezTo>
                <a:cubicBezTo>
                  <a:pt x="2169" y="621"/>
                  <a:pt x="2169" y="621"/>
                  <a:pt x="2169" y="621"/>
                </a:cubicBezTo>
                <a:cubicBezTo>
                  <a:pt x="2250" y="471"/>
                  <a:pt x="2250" y="471"/>
                  <a:pt x="2250" y="471"/>
                </a:cubicBezTo>
                <a:cubicBezTo>
                  <a:pt x="2263" y="480"/>
                  <a:pt x="2263" y="480"/>
                  <a:pt x="2263" y="480"/>
                </a:cubicBezTo>
                <a:cubicBezTo>
                  <a:pt x="1922" y="1143"/>
                  <a:pt x="1922" y="1143"/>
                  <a:pt x="1922" y="1143"/>
                </a:cubicBezTo>
                <a:cubicBezTo>
                  <a:pt x="1904" y="1173"/>
                  <a:pt x="1899" y="1192"/>
                  <a:pt x="1904" y="1201"/>
                </a:cubicBezTo>
                <a:cubicBezTo>
                  <a:pt x="1904" y="1207"/>
                  <a:pt x="1912" y="1208"/>
                  <a:pt x="1928" y="1205"/>
                </a:cubicBezTo>
                <a:cubicBezTo>
                  <a:pt x="1939" y="1196"/>
                  <a:pt x="1939" y="1196"/>
                  <a:pt x="1939" y="1196"/>
                </a:cubicBezTo>
                <a:cubicBezTo>
                  <a:pt x="2355" y="382"/>
                  <a:pt x="2355" y="382"/>
                  <a:pt x="2355" y="382"/>
                </a:cubicBezTo>
                <a:cubicBezTo>
                  <a:pt x="2360" y="368"/>
                  <a:pt x="2359" y="357"/>
                  <a:pt x="2350" y="350"/>
                </a:cubicBezTo>
                <a:cubicBezTo>
                  <a:pt x="2335" y="350"/>
                  <a:pt x="2323" y="347"/>
                  <a:pt x="2316" y="341"/>
                </a:cubicBezTo>
                <a:cubicBezTo>
                  <a:pt x="2316" y="333"/>
                  <a:pt x="2316" y="333"/>
                  <a:pt x="2316" y="333"/>
                </a:cubicBezTo>
                <a:cubicBezTo>
                  <a:pt x="2361" y="252"/>
                  <a:pt x="2361" y="252"/>
                  <a:pt x="2361" y="252"/>
                </a:cubicBezTo>
                <a:close/>
                <a:moveTo>
                  <a:pt x="1672" y="1438"/>
                </a:moveTo>
                <a:cubicBezTo>
                  <a:pt x="505" y="3724"/>
                  <a:pt x="505" y="3724"/>
                  <a:pt x="505" y="3724"/>
                </a:cubicBezTo>
                <a:cubicBezTo>
                  <a:pt x="504" y="3736"/>
                  <a:pt x="500" y="3740"/>
                  <a:pt x="492" y="3737"/>
                </a:cubicBezTo>
                <a:cubicBezTo>
                  <a:pt x="488" y="3728"/>
                  <a:pt x="392" y="3679"/>
                  <a:pt x="204" y="3590"/>
                </a:cubicBezTo>
                <a:cubicBezTo>
                  <a:pt x="204" y="3583"/>
                  <a:pt x="204" y="3583"/>
                  <a:pt x="204" y="3583"/>
                </a:cubicBezTo>
                <a:cubicBezTo>
                  <a:pt x="733" y="2560"/>
                  <a:pt x="996" y="2045"/>
                  <a:pt x="992" y="2041"/>
                </a:cubicBezTo>
                <a:cubicBezTo>
                  <a:pt x="1192" y="1661"/>
                  <a:pt x="1192" y="1661"/>
                  <a:pt x="1192" y="1661"/>
                </a:cubicBezTo>
                <a:cubicBezTo>
                  <a:pt x="1437" y="1175"/>
                  <a:pt x="1437" y="1175"/>
                  <a:pt x="1437" y="1175"/>
                </a:cubicBezTo>
                <a:cubicBezTo>
                  <a:pt x="1446" y="1175"/>
                  <a:pt x="1446" y="1175"/>
                  <a:pt x="1446" y="1175"/>
                </a:cubicBezTo>
                <a:cubicBezTo>
                  <a:pt x="1508" y="1211"/>
                  <a:pt x="1508" y="1211"/>
                  <a:pt x="1508" y="1211"/>
                </a:cubicBezTo>
                <a:cubicBezTo>
                  <a:pt x="1719" y="1316"/>
                  <a:pt x="1719" y="1316"/>
                  <a:pt x="1719" y="1316"/>
                </a:cubicBezTo>
                <a:cubicBezTo>
                  <a:pt x="1727" y="1317"/>
                  <a:pt x="1732" y="1322"/>
                  <a:pt x="1732" y="1329"/>
                </a:cubicBezTo>
                <a:cubicBezTo>
                  <a:pt x="1672" y="1438"/>
                  <a:pt x="1672" y="1438"/>
                  <a:pt x="1672" y="1438"/>
                </a:cubicBezTo>
                <a:close/>
                <a:moveTo>
                  <a:pt x="1781" y="1275"/>
                </a:moveTo>
                <a:cubicBezTo>
                  <a:pt x="1770" y="1288"/>
                  <a:pt x="1770" y="1288"/>
                  <a:pt x="1770" y="1288"/>
                </a:cubicBezTo>
                <a:cubicBezTo>
                  <a:pt x="1762" y="1280"/>
                  <a:pt x="1762" y="1280"/>
                  <a:pt x="1762" y="1280"/>
                </a:cubicBezTo>
                <a:cubicBezTo>
                  <a:pt x="1448" y="1122"/>
                  <a:pt x="1448" y="1122"/>
                  <a:pt x="1448" y="1122"/>
                </a:cubicBezTo>
                <a:cubicBezTo>
                  <a:pt x="1446" y="1118"/>
                  <a:pt x="1446" y="1118"/>
                  <a:pt x="1446" y="1118"/>
                </a:cubicBezTo>
                <a:cubicBezTo>
                  <a:pt x="1986" y="62"/>
                  <a:pt x="1986" y="62"/>
                  <a:pt x="1986" y="62"/>
                </a:cubicBezTo>
                <a:cubicBezTo>
                  <a:pt x="1994" y="62"/>
                  <a:pt x="1994" y="62"/>
                  <a:pt x="1994" y="62"/>
                </a:cubicBezTo>
                <a:cubicBezTo>
                  <a:pt x="2115" y="114"/>
                  <a:pt x="2220" y="169"/>
                  <a:pt x="2310" y="226"/>
                </a:cubicBezTo>
                <a:cubicBezTo>
                  <a:pt x="2312" y="239"/>
                  <a:pt x="2312" y="239"/>
                  <a:pt x="2312" y="239"/>
                </a:cubicBezTo>
                <a:cubicBezTo>
                  <a:pt x="1781" y="1275"/>
                  <a:pt x="1781" y="1275"/>
                  <a:pt x="1781" y="1275"/>
                </a:cubicBezTo>
                <a:close/>
              </a:path>
            </a:pathLst>
          </a:custGeom>
          <a:solidFill>
            <a:srgbClr val="1F2123"/>
          </a:solidFill>
          <a:ln>
            <a:noFill/>
          </a:ln>
        </p:spPr>
        <p:txBody>
          <a:bodyPr anchor="ctr" anchorCtr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2" name="MH_Other_4"/>
          <p:cNvSpPr/>
          <p:nvPr userDrawn="1">
            <p:custDataLst>
              <p:tags r:id="rId4"/>
            </p:custDataLst>
          </p:nvPr>
        </p:nvSpPr>
        <p:spPr>
          <a:xfrm>
            <a:off x="235547" y="165586"/>
            <a:ext cx="416148" cy="416148"/>
          </a:xfrm>
          <a:prstGeom prst="ellipse">
            <a:avLst/>
          </a:prstGeom>
          <a:solidFill>
            <a:schemeClr val="accent2"/>
          </a:solidFill>
          <a:ln w="15875">
            <a:noFill/>
          </a:ln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43" name="MH_Other_4"/>
          <p:cNvSpPr/>
          <p:nvPr userDrawn="1">
            <p:custDataLst>
              <p:tags r:id="rId5"/>
            </p:custDataLst>
          </p:nvPr>
        </p:nvSpPr>
        <p:spPr>
          <a:xfrm>
            <a:off x="-68560" y="505752"/>
            <a:ext cx="271937" cy="271937"/>
          </a:xfrm>
          <a:prstGeom prst="ellipse">
            <a:avLst/>
          </a:prstGeom>
          <a:solidFill>
            <a:schemeClr val="accent1"/>
          </a:solidFill>
          <a:ln w="15875">
            <a:noFill/>
          </a:ln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44" name="椭圆 43"/>
          <p:cNvSpPr/>
          <p:nvPr userDrawn="1"/>
        </p:nvSpPr>
        <p:spPr>
          <a:xfrm>
            <a:off x="585093" y="313065"/>
            <a:ext cx="324000" cy="324000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95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5" name="MH_Other_4"/>
          <p:cNvSpPr/>
          <p:nvPr userDrawn="1">
            <p:custDataLst>
              <p:tags r:id="rId6"/>
            </p:custDataLst>
          </p:nvPr>
        </p:nvSpPr>
        <p:spPr>
          <a:xfrm>
            <a:off x="158706" y="11905"/>
            <a:ext cx="153681" cy="153681"/>
          </a:xfrm>
          <a:prstGeom prst="ellipse">
            <a:avLst/>
          </a:prstGeom>
          <a:solidFill>
            <a:schemeClr val="accent1"/>
          </a:solidFill>
          <a:ln w="15875">
            <a:noFill/>
          </a:ln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64" name="矩形 3"/>
          <p:cNvSpPr>
            <a:spLocks noChangeArrowheads="1"/>
          </p:cNvSpPr>
          <p:nvPr userDrawn="1"/>
        </p:nvSpPr>
        <p:spPr bwMode="auto">
          <a:xfrm>
            <a:off x="1076305" y="386794"/>
            <a:ext cx="1644557" cy="284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68582" tIns="34292" rIns="68582" bIns="34292">
            <a:spAutoFit/>
          </a:bodyPr>
          <a:lstStyle/>
          <a:p>
            <a:pPr marL="0" lvl="1" algn="ctr"/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Teaching Analysis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5" name="标题 1"/>
          <p:cNvSpPr txBox="1"/>
          <p:nvPr userDrawn="1"/>
        </p:nvSpPr>
        <p:spPr>
          <a:xfrm>
            <a:off x="1075043" y="67257"/>
            <a:ext cx="1164425" cy="377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vert="horz" wrap="none" lIns="68582" tIns="34292" rIns="68582" bIns="34292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0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CN" altLang="en-US" sz="2000" b="1" kern="0" dirty="0" smtClean="0">
                <a:solidFill>
                  <a:schemeClr val="accent1">
                    <a:lumMod val="75000"/>
                  </a:schemeClr>
                </a:solidFill>
              </a:rPr>
              <a:t>教学分析</a:t>
            </a:r>
            <a:endParaRPr lang="zh-CN" altLang="en-US" sz="2000" b="1" kern="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601" r="1"/>
          <a:stretch>
            <a:fillRect/>
          </a:stretch>
        </p:blipFill>
        <p:spPr>
          <a:xfrm flipH="1">
            <a:off x="8129138" y="4314444"/>
            <a:ext cx="1512055" cy="14238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教学设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F:\0PPT素材\背景及图片\白麻子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478"/>
          <a:stretch>
            <a:fillRect/>
          </a:stretch>
        </p:blipFill>
        <p:spPr bwMode="auto">
          <a:xfrm>
            <a:off x="0" y="0"/>
            <a:ext cx="9143999" cy="5143499"/>
          </a:xfrm>
          <a:prstGeom prst="rect">
            <a:avLst/>
          </a:prstGeom>
          <a:noFill/>
          <a:ln>
            <a:solidFill>
              <a:srgbClr val="1F497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直接连接符 25"/>
          <p:cNvCxnSpPr/>
          <p:nvPr userDrawn="1"/>
        </p:nvCxnSpPr>
        <p:spPr>
          <a:xfrm flipV="1">
            <a:off x="953128" y="654064"/>
            <a:ext cx="7147876" cy="1"/>
          </a:xfrm>
          <a:prstGeom prst="line">
            <a:avLst/>
          </a:prstGeom>
          <a:noFill/>
          <a:ln w="15875" cap="flat" cmpd="sng" algn="ctr">
            <a:solidFill>
              <a:srgbClr val="118C3B"/>
            </a:solidFill>
            <a:prstDash val="solid"/>
          </a:ln>
          <a:effectLst/>
        </p:spPr>
      </p:cxnSp>
      <p:sp>
        <p:nvSpPr>
          <p:cNvPr id="41" name="KSO_Shape"/>
          <p:cNvSpPr/>
          <p:nvPr userDrawn="1"/>
        </p:nvSpPr>
        <p:spPr bwMode="auto">
          <a:xfrm>
            <a:off x="8205387" y="300504"/>
            <a:ext cx="219592" cy="402941"/>
          </a:xfrm>
          <a:custGeom>
            <a:avLst/>
            <a:gdLst>
              <a:gd name="T0" fmla="*/ 982546 w 2361"/>
              <a:gd name="T1" fmla="*/ 83198 h 4328"/>
              <a:gd name="T2" fmla="*/ 914296 w 2361"/>
              <a:gd name="T3" fmla="*/ 41599 h 4328"/>
              <a:gd name="T4" fmla="*/ 684994 w 2361"/>
              <a:gd name="T5" fmla="*/ 256249 h 4328"/>
              <a:gd name="T6" fmla="*/ 620490 w 2361"/>
              <a:gd name="T7" fmla="*/ 383125 h 4328"/>
              <a:gd name="T8" fmla="*/ 579706 w 2361"/>
              <a:gd name="T9" fmla="*/ 479218 h 4328"/>
              <a:gd name="T10" fmla="*/ 56597 w 2361"/>
              <a:gd name="T11" fmla="*/ 1501301 h 4328"/>
              <a:gd name="T12" fmla="*/ 32876 w 2361"/>
              <a:gd name="T13" fmla="*/ 1601555 h 4328"/>
              <a:gd name="T14" fmla="*/ 20392 w 2361"/>
              <a:gd name="T15" fmla="*/ 1676017 h 4328"/>
              <a:gd name="T16" fmla="*/ 0 w 2361"/>
              <a:gd name="T17" fmla="*/ 1792493 h 4328"/>
              <a:gd name="T18" fmla="*/ 7907 w 2361"/>
              <a:gd name="T19" fmla="*/ 1800397 h 4328"/>
              <a:gd name="T20" fmla="*/ 58262 w 2361"/>
              <a:gd name="T21" fmla="*/ 1700976 h 4328"/>
              <a:gd name="T22" fmla="*/ 120685 w 2361"/>
              <a:gd name="T23" fmla="*/ 1654801 h 4328"/>
              <a:gd name="T24" fmla="*/ 191848 w 2361"/>
              <a:gd name="T25" fmla="*/ 1569524 h 4328"/>
              <a:gd name="T26" fmla="*/ 727026 w 2361"/>
              <a:gd name="T27" fmla="*/ 582799 h 4328"/>
              <a:gd name="T28" fmla="*/ 747417 w 2361"/>
              <a:gd name="T29" fmla="*/ 563248 h 4328"/>
              <a:gd name="T30" fmla="*/ 936353 w 2361"/>
              <a:gd name="T31" fmla="*/ 195930 h 4328"/>
              <a:gd name="T32" fmla="*/ 799853 w 2361"/>
              <a:gd name="T33" fmla="*/ 475475 h 4328"/>
              <a:gd name="T34" fmla="*/ 802350 w 2361"/>
              <a:gd name="T35" fmla="*/ 501266 h 4328"/>
              <a:gd name="T36" fmla="*/ 980049 w 2361"/>
              <a:gd name="T37" fmla="*/ 158907 h 4328"/>
              <a:gd name="T38" fmla="*/ 963819 w 2361"/>
              <a:gd name="T39" fmla="*/ 141852 h 4328"/>
              <a:gd name="T40" fmla="*/ 982546 w 2361"/>
              <a:gd name="T41" fmla="*/ 104829 h 4328"/>
              <a:gd name="T42" fmla="*/ 210159 w 2361"/>
              <a:gd name="T43" fmla="*/ 1549140 h 4328"/>
              <a:gd name="T44" fmla="*/ 84896 w 2361"/>
              <a:gd name="T45" fmla="*/ 1493398 h 4328"/>
              <a:gd name="T46" fmla="*/ 412827 w 2361"/>
              <a:gd name="T47" fmla="*/ 849032 h 4328"/>
              <a:gd name="T48" fmla="*/ 598017 w 2361"/>
              <a:gd name="T49" fmla="*/ 488786 h 4328"/>
              <a:gd name="T50" fmla="*/ 627564 w 2361"/>
              <a:gd name="T51" fmla="*/ 503762 h 4328"/>
              <a:gd name="T52" fmla="*/ 720783 w 2361"/>
              <a:gd name="T53" fmla="*/ 552848 h 4328"/>
              <a:gd name="T54" fmla="*/ 741175 w 2361"/>
              <a:gd name="T55" fmla="*/ 530385 h 4328"/>
              <a:gd name="T56" fmla="*/ 733268 w 2361"/>
              <a:gd name="T57" fmla="*/ 532465 h 4328"/>
              <a:gd name="T58" fmla="*/ 601763 w 2361"/>
              <a:gd name="T59" fmla="*/ 465075 h 4328"/>
              <a:gd name="T60" fmla="*/ 829816 w 2361"/>
              <a:gd name="T61" fmla="*/ 25791 h 4328"/>
              <a:gd name="T62" fmla="*/ 962154 w 2361"/>
              <a:gd name="T63" fmla="*/ 99421 h 432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361" h="4328">
                <a:moveTo>
                  <a:pt x="2361" y="252"/>
                </a:moveTo>
                <a:cubicBezTo>
                  <a:pt x="2361" y="200"/>
                  <a:pt x="2361" y="200"/>
                  <a:pt x="2361" y="200"/>
                </a:cubicBezTo>
                <a:cubicBezTo>
                  <a:pt x="2293" y="156"/>
                  <a:pt x="2293" y="156"/>
                  <a:pt x="2293" y="156"/>
                </a:cubicBezTo>
                <a:cubicBezTo>
                  <a:pt x="2197" y="100"/>
                  <a:pt x="2197" y="100"/>
                  <a:pt x="2197" y="100"/>
                </a:cubicBezTo>
                <a:cubicBezTo>
                  <a:pt x="2103" y="55"/>
                  <a:pt x="2024" y="21"/>
                  <a:pt x="1960" y="0"/>
                </a:cubicBezTo>
                <a:cubicBezTo>
                  <a:pt x="1646" y="616"/>
                  <a:pt x="1646" y="616"/>
                  <a:pt x="1646" y="616"/>
                </a:cubicBezTo>
                <a:cubicBezTo>
                  <a:pt x="1621" y="661"/>
                  <a:pt x="1621" y="661"/>
                  <a:pt x="1621" y="661"/>
                </a:cubicBezTo>
                <a:cubicBezTo>
                  <a:pt x="1491" y="921"/>
                  <a:pt x="1491" y="921"/>
                  <a:pt x="1491" y="921"/>
                </a:cubicBezTo>
                <a:cubicBezTo>
                  <a:pt x="1375" y="1143"/>
                  <a:pt x="1375" y="1143"/>
                  <a:pt x="1375" y="1143"/>
                </a:cubicBezTo>
                <a:cubicBezTo>
                  <a:pt x="1393" y="1152"/>
                  <a:pt x="1393" y="1152"/>
                  <a:pt x="1393" y="1152"/>
                </a:cubicBezTo>
                <a:cubicBezTo>
                  <a:pt x="1375" y="1186"/>
                  <a:pt x="1375" y="1186"/>
                  <a:pt x="1375" y="1186"/>
                </a:cubicBezTo>
                <a:cubicBezTo>
                  <a:pt x="136" y="3609"/>
                  <a:pt x="136" y="3609"/>
                  <a:pt x="136" y="3609"/>
                </a:cubicBezTo>
                <a:cubicBezTo>
                  <a:pt x="187" y="3632"/>
                  <a:pt x="187" y="3632"/>
                  <a:pt x="187" y="3632"/>
                </a:cubicBezTo>
                <a:cubicBezTo>
                  <a:pt x="79" y="3850"/>
                  <a:pt x="79" y="3850"/>
                  <a:pt x="79" y="3850"/>
                </a:cubicBezTo>
                <a:cubicBezTo>
                  <a:pt x="121" y="3886"/>
                  <a:pt x="121" y="3886"/>
                  <a:pt x="121" y="3886"/>
                </a:cubicBezTo>
                <a:cubicBezTo>
                  <a:pt x="49" y="4029"/>
                  <a:pt x="49" y="4029"/>
                  <a:pt x="49" y="4029"/>
                </a:cubicBezTo>
                <a:cubicBezTo>
                  <a:pt x="115" y="4078"/>
                  <a:pt x="115" y="4078"/>
                  <a:pt x="115" y="4078"/>
                </a:cubicBezTo>
                <a:cubicBezTo>
                  <a:pt x="0" y="4309"/>
                  <a:pt x="0" y="4309"/>
                  <a:pt x="0" y="4309"/>
                </a:cubicBezTo>
                <a:cubicBezTo>
                  <a:pt x="0" y="4309"/>
                  <a:pt x="0" y="4309"/>
                  <a:pt x="0" y="4309"/>
                </a:cubicBezTo>
                <a:cubicBezTo>
                  <a:pt x="19" y="4328"/>
                  <a:pt x="19" y="4328"/>
                  <a:pt x="19" y="4328"/>
                </a:cubicBezTo>
                <a:cubicBezTo>
                  <a:pt x="25" y="4321"/>
                  <a:pt x="25" y="4321"/>
                  <a:pt x="25" y="4321"/>
                </a:cubicBezTo>
                <a:cubicBezTo>
                  <a:pt x="140" y="4089"/>
                  <a:pt x="140" y="4089"/>
                  <a:pt x="140" y="4089"/>
                </a:cubicBezTo>
                <a:cubicBezTo>
                  <a:pt x="140" y="4095"/>
                  <a:pt x="167" y="4103"/>
                  <a:pt x="221" y="4114"/>
                </a:cubicBezTo>
                <a:cubicBezTo>
                  <a:pt x="234" y="4096"/>
                  <a:pt x="257" y="4050"/>
                  <a:pt x="290" y="3978"/>
                </a:cubicBezTo>
                <a:cubicBezTo>
                  <a:pt x="352" y="3989"/>
                  <a:pt x="352" y="3989"/>
                  <a:pt x="352" y="3989"/>
                </a:cubicBezTo>
                <a:cubicBezTo>
                  <a:pt x="461" y="3773"/>
                  <a:pt x="461" y="3773"/>
                  <a:pt x="461" y="3773"/>
                </a:cubicBezTo>
                <a:cubicBezTo>
                  <a:pt x="520" y="3805"/>
                  <a:pt x="520" y="3805"/>
                  <a:pt x="520" y="3805"/>
                </a:cubicBezTo>
                <a:cubicBezTo>
                  <a:pt x="1747" y="1401"/>
                  <a:pt x="1747" y="1401"/>
                  <a:pt x="1747" y="1401"/>
                </a:cubicBezTo>
                <a:cubicBezTo>
                  <a:pt x="1779" y="1346"/>
                  <a:pt x="1779" y="1346"/>
                  <a:pt x="1779" y="1346"/>
                </a:cubicBezTo>
                <a:cubicBezTo>
                  <a:pt x="1796" y="1354"/>
                  <a:pt x="1796" y="1354"/>
                  <a:pt x="1796" y="1354"/>
                </a:cubicBezTo>
                <a:cubicBezTo>
                  <a:pt x="2169" y="621"/>
                  <a:pt x="2169" y="621"/>
                  <a:pt x="2169" y="621"/>
                </a:cubicBezTo>
                <a:cubicBezTo>
                  <a:pt x="2250" y="471"/>
                  <a:pt x="2250" y="471"/>
                  <a:pt x="2250" y="471"/>
                </a:cubicBezTo>
                <a:cubicBezTo>
                  <a:pt x="2263" y="480"/>
                  <a:pt x="2263" y="480"/>
                  <a:pt x="2263" y="480"/>
                </a:cubicBezTo>
                <a:cubicBezTo>
                  <a:pt x="1922" y="1143"/>
                  <a:pt x="1922" y="1143"/>
                  <a:pt x="1922" y="1143"/>
                </a:cubicBezTo>
                <a:cubicBezTo>
                  <a:pt x="1904" y="1173"/>
                  <a:pt x="1899" y="1192"/>
                  <a:pt x="1904" y="1201"/>
                </a:cubicBezTo>
                <a:cubicBezTo>
                  <a:pt x="1904" y="1207"/>
                  <a:pt x="1912" y="1208"/>
                  <a:pt x="1928" y="1205"/>
                </a:cubicBezTo>
                <a:cubicBezTo>
                  <a:pt x="1939" y="1196"/>
                  <a:pt x="1939" y="1196"/>
                  <a:pt x="1939" y="1196"/>
                </a:cubicBezTo>
                <a:cubicBezTo>
                  <a:pt x="2355" y="382"/>
                  <a:pt x="2355" y="382"/>
                  <a:pt x="2355" y="382"/>
                </a:cubicBezTo>
                <a:cubicBezTo>
                  <a:pt x="2360" y="368"/>
                  <a:pt x="2359" y="357"/>
                  <a:pt x="2350" y="350"/>
                </a:cubicBezTo>
                <a:cubicBezTo>
                  <a:pt x="2335" y="350"/>
                  <a:pt x="2323" y="347"/>
                  <a:pt x="2316" y="341"/>
                </a:cubicBezTo>
                <a:cubicBezTo>
                  <a:pt x="2316" y="333"/>
                  <a:pt x="2316" y="333"/>
                  <a:pt x="2316" y="333"/>
                </a:cubicBezTo>
                <a:cubicBezTo>
                  <a:pt x="2361" y="252"/>
                  <a:pt x="2361" y="252"/>
                  <a:pt x="2361" y="252"/>
                </a:cubicBezTo>
                <a:close/>
                <a:moveTo>
                  <a:pt x="1672" y="1438"/>
                </a:moveTo>
                <a:cubicBezTo>
                  <a:pt x="505" y="3724"/>
                  <a:pt x="505" y="3724"/>
                  <a:pt x="505" y="3724"/>
                </a:cubicBezTo>
                <a:cubicBezTo>
                  <a:pt x="504" y="3736"/>
                  <a:pt x="500" y="3740"/>
                  <a:pt x="492" y="3737"/>
                </a:cubicBezTo>
                <a:cubicBezTo>
                  <a:pt x="488" y="3728"/>
                  <a:pt x="392" y="3679"/>
                  <a:pt x="204" y="3590"/>
                </a:cubicBezTo>
                <a:cubicBezTo>
                  <a:pt x="204" y="3583"/>
                  <a:pt x="204" y="3583"/>
                  <a:pt x="204" y="3583"/>
                </a:cubicBezTo>
                <a:cubicBezTo>
                  <a:pt x="733" y="2560"/>
                  <a:pt x="996" y="2045"/>
                  <a:pt x="992" y="2041"/>
                </a:cubicBezTo>
                <a:cubicBezTo>
                  <a:pt x="1192" y="1661"/>
                  <a:pt x="1192" y="1661"/>
                  <a:pt x="1192" y="1661"/>
                </a:cubicBezTo>
                <a:cubicBezTo>
                  <a:pt x="1437" y="1175"/>
                  <a:pt x="1437" y="1175"/>
                  <a:pt x="1437" y="1175"/>
                </a:cubicBezTo>
                <a:cubicBezTo>
                  <a:pt x="1446" y="1175"/>
                  <a:pt x="1446" y="1175"/>
                  <a:pt x="1446" y="1175"/>
                </a:cubicBezTo>
                <a:cubicBezTo>
                  <a:pt x="1508" y="1211"/>
                  <a:pt x="1508" y="1211"/>
                  <a:pt x="1508" y="1211"/>
                </a:cubicBezTo>
                <a:cubicBezTo>
                  <a:pt x="1719" y="1316"/>
                  <a:pt x="1719" y="1316"/>
                  <a:pt x="1719" y="1316"/>
                </a:cubicBezTo>
                <a:cubicBezTo>
                  <a:pt x="1727" y="1317"/>
                  <a:pt x="1732" y="1322"/>
                  <a:pt x="1732" y="1329"/>
                </a:cubicBezTo>
                <a:cubicBezTo>
                  <a:pt x="1672" y="1438"/>
                  <a:pt x="1672" y="1438"/>
                  <a:pt x="1672" y="1438"/>
                </a:cubicBezTo>
                <a:close/>
                <a:moveTo>
                  <a:pt x="1781" y="1275"/>
                </a:moveTo>
                <a:cubicBezTo>
                  <a:pt x="1770" y="1288"/>
                  <a:pt x="1770" y="1288"/>
                  <a:pt x="1770" y="1288"/>
                </a:cubicBezTo>
                <a:cubicBezTo>
                  <a:pt x="1762" y="1280"/>
                  <a:pt x="1762" y="1280"/>
                  <a:pt x="1762" y="1280"/>
                </a:cubicBezTo>
                <a:cubicBezTo>
                  <a:pt x="1448" y="1122"/>
                  <a:pt x="1448" y="1122"/>
                  <a:pt x="1448" y="1122"/>
                </a:cubicBezTo>
                <a:cubicBezTo>
                  <a:pt x="1446" y="1118"/>
                  <a:pt x="1446" y="1118"/>
                  <a:pt x="1446" y="1118"/>
                </a:cubicBezTo>
                <a:cubicBezTo>
                  <a:pt x="1986" y="62"/>
                  <a:pt x="1986" y="62"/>
                  <a:pt x="1986" y="62"/>
                </a:cubicBezTo>
                <a:cubicBezTo>
                  <a:pt x="1994" y="62"/>
                  <a:pt x="1994" y="62"/>
                  <a:pt x="1994" y="62"/>
                </a:cubicBezTo>
                <a:cubicBezTo>
                  <a:pt x="2115" y="114"/>
                  <a:pt x="2220" y="169"/>
                  <a:pt x="2310" y="226"/>
                </a:cubicBezTo>
                <a:cubicBezTo>
                  <a:pt x="2312" y="239"/>
                  <a:pt x="2312" y="239"/>
                  <a:pt x="2312" y="239"/>
                </a:cubicBezTo>
                <a:cubicBezTo>
                  <a:pt x="1781" y="1275"/>
                  <a:pt x="1781" y="1275"/>
                  <a:pt x="1781" y="1275"/>
                </a:cubicBezTo>
                <a:close/>
              </a:path>
            </a:pathLst>
          </a:custGeom>
          <a:solidFill>
            <a:srgbClr val="1F2123"/>
          </a:solidFill>
          <a:ln>
            <a:noFill/>
          </a:ln>
        </p:spPr>
        <p:txBody>
          <a:bodyPr anchor="ctr" anchorCtr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2" name="MH_Other_4"/>
          <p:cNvSpPr/>
          <p:nvPr userDrawn="1">
            <p:custDataLst>
              <p:tags r:id="rId4"/>
            </p:custDataLst>
          </p:nvPr>
        </p:nvSpPr>
        <p:spPr>
          <a:xfrm>
            <a:off x="235547" y="165586"/>
            <a:ext cx="416148" cy="416148"/>
          </a:xfrm>
          <a:prstGeom prst="ellipse">
            <a:avLst/>
          </a:prstGeom>
          <a:solidFill>
            <a:schemeClr val="accent2"/>
          </a:solidFill>
          <a:ln w="15875">
            <a:noFill/>
          </a:ln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43" name="MH_Other_4"/>
          <p:cNvSpPr/>
          <p:nvPr userDrawn="1">
            <p:custDataLst>
              <p:tags r:id="rId5"/>
            </p:custDataLst>
          </p:nvPr>
        </p:nvSpPr>
        <p:spPr>
          <a:xfrm>
            <a:off x="-68560" y="505752"/>
            <a:ext cx="271937" cy="271937"/>
          </a:xfrm>
          <a:prstGeom prst="ellipse">
            <a:avLst/>
          </a:prstGeom>
          <a:solidFill>
            <a:schemeClr val="accent1"/>
          </a:solidFill>
          <a:ln w="15875">
            <a:noFill/>
          </a:ln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44" name="椭圆 43"/>
          <p:cNvSpPr/>
          <p:nvPr userDrawn="1"/>
        </p:nvSpPr>
        <p:spPr>
          <a:xfrm>
            <a:off x="585093" y="313065"/>
            <a:ext cx="324000" cy="324000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95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5" name="MH_Other_4"/>
          <p:cNvSpPr/>
          <p:nvPr userDrawn="1">
            <p:custDataLst>
              <p:tags r:id="rId6"/>
            </p:custDataLst>
          </p:nvPr>
        </p:nvSpPr>
        <p:spPr>
          <a:xfrm>
            <a:off x="158706" y="11905"/>
            <a:ext cx="153681" cy="153681"/>
          </a:xfrm>
          <a:prstGeom prst="ellipse">
            <a:avLst/>
          </a:prstGeom>
          <a:solidFill>
            <a:schemeClr val="accent1"/>
          </a:solidFill>
          <a:ln w="15875">
            <a:noFill/>
          </a:ln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64" name="矩形 3"/>
          <p:cNvSpPr>
            <a:spLocks noChangeArrowheads="1"/>
          </p:cNvSpPr>
          <p:nvPr userDrawn="1"/>
        </p:nvSpPr>
        <p:spPr bwMode="auto">
          <a:xfrm>
            <a:off x="1081655" y="386794"/>
            <a:ext cx="1546773" cy="284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68582" tIns="34292" rIns="68582" bIns="34292">
            <a:spAutoFit/>
          </a:bodyPr>
          <a:lstStyle/>
          <a:p>
            <a:pPr marL="0" lvl="1" algn="ctr"/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Teaching Design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5" name="标题 1"/>
          <p:cNvSpPr txBox="1"/>
          <p:nvPr userDrawn="1"/>
        </p:nvSpPr>
        <p:spPr>
          <a:xfrm>
            <a:off x="1075043" y="67257"/>
            <a:ext cx="1164425" cy="377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vert="horz" wrap="none" lIns="68582" tIns="34292" rIns="68582" bIns="34292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0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CN" altLang="en-US" sz="2000" b="1" kern="0" dirty="0" smtClean="0">
                <a:solidFill>
                  <a:schemeClr val="accent1">
                    <a:lumMod val="75000"/>
                  </a:schemeClr>
                </a:solidFill>
              </a:rPr>
              <a:t>教学设计</a:t>
            </a:r>
            <a:endParaRPr lang="zh-CN" altLang="en-US" sz="2000" b="1" kern="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过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F:\0PPT素材\背景及图片\白麻子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478"/>
          <a:stretch>
            <a:fillRect/>
          </a:stretch>
        </p:blipFill>
        <p:spPr bwMode="auto">
          <a:xfrm>
            <a:off x="0" y="0"/>
            <a:ext cx="9143999" cy="5143499"/>
          </a:xfrm>
          <a:prstGeom prst="rect">
            <a:avLst/>
          </a:prstGeom>
          <a:noFill/>
          <a:ln>
            <a:solidFill>
              <a:srgbClr val="1F497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直接连接符 25"/>
          <p:cNvCxnSpPr/>
          <p:nvPr userDrawn="1"/>
        </p:nvCxnSpPr>
        <p:spPr>
          <a:xfrm flipV="1">
            <a:off x="953128" y="654064"/>
            <a:ext cx="7147876" cy="1"/>
          </a:xfrm>
          <a:prstGeom prst="line">
            <a:avLst/>
          </a:prstGeom>
          <a:noFill/>
          <a:ln w="15875" cap="flat" cmpd="sng" algn="ctr">
            <a:solidFill>
              <a:srgbClr val="118C3B"/>
            </a:solidFill>
            <a:prstDash val="solid"/>
          </a:ln>
          <a:effectLst/>
        </p:spPr>
      </p:cxnSp>
      <p:sp>
        <p:nvSpPr>
          <p:cNvPr id="41" name="KSO_Shape"/>
          <p:cNvSpPr/>
          <p:nvPr userDrawn="1"/>
        </p:nvSpPr>
        <p:spPr bwMode="auto">
          <a:xfrm>
            <a:off x="8205387" y="300504"/>
            <a:ext cx="219592" cy="402941"/>
          </a:xfrm>
          <a:custGeom>
            <a:avLst/>
            <a:gdLst>
              <a:gd name="T0" fmla="*/ 982546 w 2361"/>
              <a:gd name="T1" fmla="*/ 83198 h 4328"/>
              <a:gd name="T2" fmla="*/ 914296 w 2361"/>
              <a:gd name="T3" fmla="*/ 41599 h 4328"/>
              <a:gd name="T4" fmla="*/ 684994 w 2361"/>
              <a:gd name="T5" fmla="*/ 256249 h 4328"/>
              <a:gd name="T6" fmla="*/ 620490 w 2361"/>
              <a:gd name="T7" fmla="*/ 383125 h 4328"/>
              <a:gd name="T8" fmla="*/ 579706 w 2361"/>
              <a:gd name="T9" fmla="*/ 479218 h 4328"/>
              <a:gd name="T10" fmla="*/ 56597 w 2361"/>
              <a:gd name="T11" fmla="*/ 1501301 h 4328"/>
              <a:gd name="T12" fmla="*/ 32876 w 2361"/>
              <a:gd name="T13" fmla="*/ 1601555 h 4328"/>
              <a:gd name="T14" fmla="*/ 20392 w 2361"/>
              <a:gd name="T15" fmla="*/ 1676017 h 4328"/>
              <a:gd name="T16" fmla="*/ 0 w 2361"/>
              <a:gd name="T17" fmla="*/ 1792493 h 4328"/>
              <a:gd name="T18" fmla="*/ 7907 w 2361"/>
              <a:gd name="T19" fmla="*/ 1800397 h 4328"/>
              <a:gd name="T20" fmla="*/ 58262 w 2361"/>
              <a:gd name="T21" fmla="*/ 1700976 h 4328"/>
              <a:gd name="T22" fmla="*/ 120685 w 2361"/>
              <a:gd name="T23" fmla="*/ 1654801 h 4328"/>
              <a:gd name="T24" fmla="*/ 191848 w 2361"/>
              <a:gd name="T25" fmla="*/ 1569524 h 4328"/>
              <a:gd name="T26" fmla="*/ 727026 w 2361"/>
              <a:gd name="T27" fmla="*/ 582799 h 4328"/>
              <a:gd name="T28" fmla="*/ 747417 w 2361"/>
              <a:gd name="T29" fmla="*/ 563248 h 4328"/>
              <a:gd name="T30" fmla="*/ 936353 w 2361"/>
              <a:gd name="T31" fmla="*/ 195930 h 4328"/>
              <a:gd name="T32" fmla="*/ 799853 w 2361"/>
              <a:gd name="T33" fmla="*/ 475475 h 4328"/>
              <a:gd name="T34" fmla="*/ 802350 w 2361"/>
              <a:gd name="T35" fmla="*/ 501266 h 4328"/>
              <a:gd name="T36" fmla="*/ 980049 w 2361"/>
              <a:gd name="T37" fmla="*/ 158907 h 4328"/>
              <a:gd name="T38" fmla="*/ 963819 w 2361"/>
              <a:gd name="T39" fmla="*/ 141852 h 4328"/>
              <a:gd name="T40" fmla="*/ 982546 w 2361"/>
              <a:gd name="T41" fmla="*/ 104829 h 4328"/>
              <a:gd name="T42" fmla="*/ 210159 w 2361"/>
              <a:gd name="T43" fmla="*/ 1549140 h 4328"/>
              <a:gd name="T44" fmla="*/ 84896 w 2361"/>
              <a:gd name="T45" fmla="*/ 1493398 h 4328"/>
              <a:gd name="T46" fmla="*/ 412827 w 2361"/>
              <a:gd name="T47" fmla="*/ 849032 h 4328"/>
              <a:gd name="T48" fmla="*/ 598017 w 2361"/>
              <a:gd name="T49" fmla="*/ 488786 h 4328"/>
              <a:gd name="T50" fmla="*/ 627564 w 2361"/>
              <a:gd name="T51" fmla="*/ 503762 h 4328"/>
              <a:gd name="T52" fmla="*/ 720783 w 2361"/>
              <a:gd name="T53" fmla="*/ 552848 h 4328"/>
              <a:gd name="T54" fmla="*/ 741175 w 2361"/>
              <a:gd name="T55" fmla="*/ 530385 h 4328"/>
              <a:gd name="T56" fmla="*/ 733268 w 2361"/>
              <a:gd name="T57" fmla="*/ 532465 h 4328"/>
              <a:gd name="T58" fmla="*/ 601763 w 2361"/>
              <a:gd name="T59" fmla="*/ 465075 h 4328"/>
              <a:gd name="T60" fmla="*/ 829816 w 2361"/>
              <a:gd name="T61" fmla="*/ 25791 h 4328"/>
              <a:gd name="T62" fmla="*/ 962154 w 2361"/>
              <a:gd name="T63" fmla="*/ 99421 h 432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361" h="4328">
                <a:moveTo>
                  <a:pt x="2361" y="252"/>
                </a:moveTo>
                <a:cubicBezTo>
                  <a:pt x="2361" y="200"/>
                  <a:pt x="2361" y="200"/>
                  <a:pt x="2361" y="200"/>
                </a:cubicBezTo>
                <a:cubicBezTo>
                  <a:pt x="2293" y="156"/>
                  <a:pt x="2293" y="156"/>
                  <a:pt x="2293" y="156"/>
                </a:cubicBezTo>
                <a:cubicBezTo>
                  <a:pt x="2197" y="100"/>
                  <a:pt x="2197" y="100"/>
                  <a:pt x="2197" y="100"/>
                </a:cubicBezTo>
                <a:cubicBezTo>
                  <a:pt x="2103" y="55"/>
                  <a:pt x="2024" y="21"/>
                  <a:pt x="1960" y="0"/>
                </a:cubicBezTo>
                <a:cubicBezTo>
                  <a:pt x="1646" y="616"/>
                  <a:pt x="1646" y="616"/>
                  <a:pt x="1646" y="616"/>
                </a:cubicBezTo>
                <a:cubicBezTo>
                  <a:pt x="1621" y="661"/>
                  <a:pt x="1621" y="661"/>
                  <a:pt x="1621" y="661"/>
                </a:cubicBezTo>
                <a:cubicBezTo>
                  <a:pt x="1491" y="921"/>
                  <a:pt x="1491" y="921"/>
                  <a:pt x="1491" y="921"/>
                </a:cubicBezTo>
                <a:cubicBezTo>
                  <a:pt x="1375" y="1143"/>
                  <a:pt x="1375" y="1143"/>
                  <a:pt x="1375" y="1143"/>
                </a:cubicBezTo>
                <a:cubicBezTo>
                  <a:pt x="1393" y="1152"/>
                  <a:pt x="1393" y="1152"/>
                  <a:pt x="1393" y="1152"/>
                </a:cubicBezTo>
                <a:cubicBezTo>
                  <a:pt x="1375" y="1186"/>
                  <a:pt x="1375" y="1186"/>
                  <a:pt x="1375" y="1186"/>
                </a:cubicBezTo>
                <a:cubicBezTo>
                  <a:pt x="136" y="3609"/>
                  <a:pt x="136" y="3609"/>
                  <a:pt x="136" y="3609"/>
                </a:cubicBezTo>
                <a:cubicBezTo>
                  <a:pt x="187" y="3632"/>
                  <a:pt x="187" y="3632"/>
                  <a:pt x="187" y="3632"/>
                </a:cubicBezTo>
                <a:cubicBezTo>
                  <a:pt x="79" y="3850"/>
                  <a:pt x="79" y="3850"/>
                  <a:pt x="79" y="3850"/>
                </a:cubicBezTo>
                <a:cubicBezTo>
                  <a:pt x="121" y="3886"/>
                  <a:pt x="121" y="3886"/>
                  <a:pt x="121" y="3886"/>
                </a:cubicBezTo>
                <a:cubicBezTo>
                  <a:pt x="49" y="4029"/>
                  <a:pt x="49" y="4029"/>
                  <a:pt x="49" y="4029"/>
                </a:cubicBezTo>
                <a:cubicBezTo>
                  <a:pt x="115" y="4078"/>
                  <a:pt x="115" y="4078"/>
                  <a:pt x="115" y="4078"/>
                </a:cubicBezTo>
                <a:cubicBezTo>
                  <a:pt x="0" y="4309"/>
                  <a:pt x="0" y="4309"/>
                  <a:pt x="0" y="4309"/>
                </a:cubicBezTo>
                <a:cubicBezTo>
                  <a:pt x="0" y="4309"/>
                  <a:pt x="0" y="4309"/>
                  <a:pt x="0" y="4309"/>
                </a:cubicBezTo>
                <a:cubicBezTo>
                  <a:pt x="19" y="4328"/>
                  <a:pt x="19" y="4328"/>
                  <a:pt x="19" y="4328"/>
                </a:cubicBezTo>
                <a:cubicBezTo>
                  <a:pt x="25" y="4321"/>
                  <a:pt x="25" y="4321"/>
                  <a:pt x="25" y="4321"/>
                </a:cubicBezTo>
                <a:cubicBezTo>
                  <a:pt x="140" y="4089"/>
                  <a:pt x="140" y="4089"/>
                  <a:pt x="140" y="4089"/>
                </a:cubicBezTo>
                <a:cubicBezTo>
                  <a:pt x="140" y="4095"/>
                  <a:pt x="167" y="4103"/>
                  <a:pt x="221" y="4114"/>
                </a:cubicBezTo>
                <a:cubicBezTo>
                  <a:pt x="234" y="4096"/>
                  <a:pt x="257" y="4050"/>
                  <a:pt x="290" y="3978"/>
                </a:cubicBezTo>
                <a:cubicBezTo>
                  <a:pt x="352" y="3989"/>
                  <a:pt x="352" y="3989"/>
                  <a:pt x="352" y="3989"/>
                </a:cubicBezTo>
                <a:cubicBezTo>
                  <a:pt x="461" y="3773"/>
                  <a:pt x="461" y="3773"/>
                  <a:pt x="461" y="3773"/>
                </a:cubicBezTo>
                <a:cubicBezTo>
                  <a:pt x="520" y="3805"/>
                  <a:pt x="520" y="3805"/>
                  <a:pt x="520" y="3805"/>
                </a:cubicBezTo>
                <a:cubicBezTo>
                  <a:pt x="1747" y="1401"/>
                  <a:pt x="1747" y="1401"/>
                  <a:pt x="1747" y="1401"/>
                </a:cubicBezTo>
                <a:cubicBezTo>
                  <a:pt x="1779" y="1346"/>
                  <a:pt x="1779" y="1346"/>
                  <a:pt x="1779" y="1346"/>
                </a:cubicBezTo>
                <a:cubicBezTo>
                  <a:pt x="1796" y="1354"/>
                  <a:pt x="1796" y="1354"/>
                  <a:pt x="1796" y="1354"/>
                </a:cubicBezTo>
                <a:cubicBezTo>
                  <a:pt x="2169" y="621"/>
                  <a:pt x="2169" y="621"/>
                  <a:pt x="2169" y="621"/>
                </a:cubicBezTo>
                <a:cubicBezTo>
                  <a:pt x="2250" y="471"/>
                  <a:pt x="2250" y="471"/>
                  <a:pt x="2250" y="471"/>
                </a:cubicBezTo>
                <a:cubicBezTo>
                  <a:pt x="2263" y="480"/>
                  <a:pt x="2263" y="480"/>
                  <a:pt x="2263" y="480"/>
                </a:cubicBezTo>
                <a:cubicBezTo>
                  <a:pt x="1922" y="1143"/>
                  <a:pt x="1922" y="1143"/>
                  <a:pt x="1922" y="1143"/>
                </a:cubicBezTo>
                <a:cubicBezTo>
                  <a:pt x="1904" y="1173"/>
                  <a:pt x="1899" y="1192"/>
                  <a:pt x="1904" y="1201"/>
                </a:cubicBezTo>
                <a:cubicBezTo>
                  <a:pt x="1904" y="1207"/>
                  <a:pt x="1912" y="1208"/>
                  <a:pt x="1928" y="1205"/>
                </a:cubicBezTo>
                <a:cubicBezTo>
                  <a:pt x="1939" y="1196"/>
                  <a:pt x="1939" y="1196"/>
                  <a:pt x="1939" y="1196"/>
                </a:cubicBezTo>
                <a:cubicBezTo>
                  <a:pt x="2355" y="382"/>
                  <a:pt x="2355" y="382"/>
                  <a:pt x="2355" y="382"/>
                </a:cubicBezTo>
                <a:cubicBezTo>
                  <a:pt x="2360" y="368"/>
                  <a:pt x="2359" y="357"/>
                  <a:pt x="2350" y="350"/>
                </a:cubicBezTo>
                <a:cubicBezTo>
                  <a:pt x="2335" y="350"/>
                  <a:pt x="2323" y="347"/>
                  <a:pt x="2316" y="341"/>
                </a:cubicBezTo>
                <a:cubicBezTo>
                  <a:pt x="2316" y="333"/>
                  <a:pt x="2316" y="333"/>
                  <a:pt x="2316" y="333"/>
                </a:cubicBezTo>
                <a:cubicBezTo>
                  <a:pt x="2361" y="252"/>
                  <a:pt x="2361" y="252"/>
                  <a:pt x="2361" y="252"/>
                </a:cubicBezTo>
                <a:close/>
                <a:moveTo>
                  <a:pt x="1672" y="1438"/>
                </a:moveTo>
                <a:cubicBezTo>
                  <a:pt x="505" y="3724"/>
                  <a:pt x="505" y="3724"/>
                  <a:pt x="505" y="3724"/>
                </a:cubicBezTo>
                <a:cubicBezTo>
                  <a:pt x="504" y="3736"/>
                  <a:pt x="500" y="3740"/>
                  <a:pt x="492" y="3737"/>
                </a:cubicBezTo>
                <a:cubicBezTo>
                  <a:pt x="488" y="3728"/>
                  <a:pt x="392" y="3679"/>
                  <a:pt x="204" y="3590"/>
                </a:cubicBezTo>
                <a:cubicBezTo>
                  <a:pt x="204" y="3583"/>
                  <a:pt x="204" y="3583"/>
                  <a:pt x="204" y="3583"/>
                </a:cubicBezTo>
                <a:cubicBezTo>
                  <a:pt x="733" y="2560"/>
                  <a:pt x="996" y="2045"/>
                  <a:pt x="992" y="2041"/>
                </a:cubicBezTo>
                <a:cubicBezTo>
                  <a:pt x="1192" y="1661"/>
                  <a:pt x="1192" y="1661"/>
                  <a:pt x="1192" y="1661"/>
                </a:cubicBezTo>
                <a:cubicBezTo>
                  <a:pt x="1437" y="1175"/>
                  <a:pt x="1437" y="1175"/>
                  <a:pt x="1437" y="1175"/>
                </a:cubicBezTo>
                <a:cubicBezTo>
                  <a:pt x="1446" y="1175"/>
                  <a:pt x="1446" y="1175"/>
                  <a:pt x="1446" y="1175"/>
                </a:cubicBezTo>
                <a:cubicBezTo>
                  <a:pt x="1508" y="1211"/>
                  <a:pt x="1508" y="1211"/>
                  <a:pt x="1508" y="1211"/>
                </a:cubicBezTo>
                <a:cubicBezTo>
                  <a:pt x="1719" y="1316"/>
                  <a:pt x="1719" y="1316"/>
                  <a:pt x="1719" y="1316"/>
                </a:cubicBezTo>
                <a:cubicBezTo>
                  <a:pt x="1727" y="1317"/>
                  <a:pt x="1732" y="1322"/>
                  <a:pt x="1732" y="1329"/>
                </a:cubicBezTo>
                <a:cubicBezTo>
                  <a:pt x="1672" y="1438"/>
                  <a:pt x="1672" y="1438"/>
                  <a:pt x="1672" y="1438"/>
                </a:cubicBezTo>
                <a:close/>
                <a:moveTo>
                  <a:pt x="1781" y="1275"/>
                </a:moveTo>
                <a:cubicBezTo>
                  <a:pt x="1770" y="1288"/>
                  <a:pt x="1770" y="1288"/>
                  <a:pt x="1770" y="1288"/>
                </a:cubicBezTo>
                <a:cubicBezTo>
                  <a:pt x="1762" y="1280"/>
                  <a:pt x="1762" y="1280"/>
                  <a:pt x="1762" y="1280"/>
                </a:cubicBezTo>
                <a:cubicBezTo>
                  <a:pt x="1448" y="1122"/>
                  <a:pt x="1448" y="1122"/>
                  <a:pt x="1448" y="1122"/>
                </a:cubicBezTo>
                <a:cubicBezTo>
                  <a:pt x="1446" y="1118"/>
                  <a:pt x="1446" y="1118"/>
                  <a:pt x="1446" y="1118"/>
                </a:cubicBezTo>
                <a:cubicBezTo>
                  <a:pt x="1986" y="62"/>
                  <a:pt x="1986" y="62"/>
                  <a:pt x="1986" y="62"/>
                </a:cubicBezTo>
                <a:cubicBezTo>
                  <a:pt x="1994" y="62"/>
                  <a:pt x="1994" y="62"/>
                  <a:pt x="1994" y="62"/>
                </a:cubicBezTo>
                <a:cubicBezTo>
                  <a:pt x="2115" y="114"/>
                  <a:pt x="2220" y="169"/>
                  <a:pt x="2310" y="226"/>
                </a:cubicBezTo>
                <a:cubicBezTo>
                  <a:pt x="2312" y="239"/>
                  <a:pt x="2312" y="239"/>
                  <a:pt x="2312" y="239"/>
                </a:cubicBezTo>
                <a:cubicBezTo>
                  <a:pt x="1781" y="1275"/>
                  <a:pt x="1781" y="1275"/>
                  <a:pt x="1781" y="1275"/>
                </a:cubicBezTo>
                <a:close/>
              </a:path>
            </a:pathLst>
          </a:custGeom>
          <a:solidFill>
            <a:srgbClr val="1F2123"/>
          </a:solidFill>
          <a:ln>
            <a:noFill/>
          </a:ln>
        </p:spPr>
        <p:txBody>
          <a:bodyPr anchor="ctr" anchorCtr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2" name="MH_Other_4"/>
          <p:cNvSpPr/>
          <p:nvPr userDrawn="1">
            <p:custDataLst>
              <p:tags r:id="rId4"/>
            </p:custDataLst>
          </p:nvPr>
        </p:nvSpPr>
        <p:spPr>
          <a:xfrm>
            <a:off x="235547" y="165586"/>
            <a:ext cx="416148" cy="416148"/>
          </a:xfrm>
          <a:prstGeom prst="ellipse">
            <a:avLst/>
          </a:prstGeom>
          <a:solidFill>
            <a:schemeClr val="accent2"/>
          </a:solidFill>
          <a:ln w="15875">
            <a:noFill/>
          </a:ln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43" name="MH_Other_4"/>
          <p:cNvSpPr/>
          <p:nvPr userDrawn="1">
            <p:custDataLst>
              <p:tags r:id="rId5"/>
            </p:custDataLst>
          </p:nvPr>
        </p:nvSpPr>
        <p:spPr>
          <a:xfrm>
            <a:off x="-68560" y="505752"/>
            <a:ext cx="271937" cy="271937"/>
          </a:xfrm>
          <a:prstGeom prst="ellipse">
            <a:avLst/>
          </a:prstGeom>
          <a:solidFill>
            <a:schemeClr val="accent1"/>
          </a:solidFill>
          <a:ln w="15875">
            <a:noFill/>
          </a:ln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44" name="椭圆 43"/>
          <p:cNvSpPr/>
          <p:nvPr userDrawn="1"/>
        </p:nvSpPr>
        <p:spPr>
          <a:xfrm>
            <a:off x="585093" y="313065"/>
            <a:ext cx="324000" cy="324000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95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5" name="MH_Other_4"/>
          <p:cNvSpPr/>
          <p:nvPr userDrawn="1">
            <p:custDataLst>
              <p:tags r:id="rId6"/>
            </p:custDataLst>
          </p:nvPr>
        </p:nvSpPr>
        <p:spPr>
          <a:xfrm>
            <a:off x="158706" y="11905"/>
            <a:ext cx="153681" cy="153681"/>
          </a:xfrm>
          <a:prstGeom prst="ellipse">
            <a:avLst/>
          </a:prstGeom>
          <a:solidFill>
            <a:schemeClr val="accent1"/>
          </a:solidFill>
          <a:ln w="15875">
            <a:noFill/>
          </a:ln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64" name="矩形 3"/>
          <p:cNvSpPr>
            <a:spLocks noChangeArrowheads="1"/>
          </p:cNvSpPr>
          <p:nvPr userDrawn="1"/>
        </p:nvSpPr>
        <p:spPr bwMode="auto">
          <a:xfrm>
            <a:off x="1098426" y="386794"/>
            <a:ext cx="1600315" cy="284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68582" tIns="34292" rIns="68582" bIns="34292">
            <a:spAutoFit/>
          </a:bodyPr>
          <a:lstStyle/>
          <a:p>
            <a:pPr marL="0" lvl="1" algn="ctr"/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Teaching Process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5" name="标题 1"/>
          <p:cNvSpPr txBox="1"/>
          <p:nvPr userDrawn="1"/>
        </p:nvSpPr>
        <p:spPr>
          <a:xfrm>
            <a:off x="1075043" y="67257"/>
            <a:ext cx="1164425" cy="377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vert="horz" wrap="none" lIns="68582" tIns="34292" rIns="68582" bIns="34292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0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CN" altLang="en-US" sz="2000" b="1" kern="0" dirty="0" smtClean="0">
                <a:solidFill>
                  <a:schemeClr val="accent1">
                    <a:lumMod val="75000"/>
                  </a:schemeClr>
                </a:solidFill>
              </a:rPr>
              <a:t>教学过程</a:t>
            </a:r>
            <a:endParaRPr lang="zh-CN" altLang="en-US" sz="2000" b="1" kern="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反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F:\0PPT素材\背景及图片\白麻子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478"/>
          <a:stretch>
            <a:fillRect/>
          </a:stretch>
        </p:blipFill>
        <p:spPr bwMode="auto">
          <a:xfrm>
            <a:off x="0" y="0"/>
            <a:ext cx="9143999" cy="5143499"/>
          </a:xfrm>
          <a:prstGeom prst="rect">
            <a:avLst/>
          </a:prstGeom>
          <a:noFill/>
          <a:ln>
            <a:solidFill>
              <a:srgbClr val="1F497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直接连接符 25"/>
          <p:cNvCxnSpPr/>
          <p:nvPr userDrawn="1"/>
        </p:nvCxnSpPr>
        <p:spPr>
          <a:xfrm flipV="1">
            <a:off x="953128" y="654064"/>
            <a:ext cx="7147876" cy="1"/>
          </a:xfrm>
          <a:prstGeom prst="line">
            <a:avLst/>
          </a:prstGeom>
          <a:noFill/>
          <a:ln w="15875" cap="flat" cmpd="sng" algn="ctr">
            <a:solidFill>
              <a:srgbClr val="118C3B"/>
            </a:solidFill>
            <a:prstDash val="solid"/>
          </a:ln>
          <a:effectLst/>
        </p:spPr>
      </p:cxnSp>
      <p:sp>
        <p:nvSpPr>
          <p:cNvPr id="41" name="KSO_Shape"/>
          <p:cNvSpPr/>
          <p:nvPr userDrawn="1"/>
        </p:nvSpPr>
        <p:spPr bwMode="auto">
          <a:xfrm>
            <a:off x="8205387" y="300504"/>
            <a:ext cx="219592" cy="402941"/>
          </a:xfrm>
          <a:custGeom>
            <a:avLst/>
            <a:gdLst>
              <a:gd name="T0" fmla="*/ 982546 w 2361"/>
              <a:gd name="T1" fmla="*/ 83198 h 4328"/>
              <a:gd name="T2" fmla="*/ 914296 w 2361"/>
              <a:gd name="T3" fmla="*/ 41599 h 4328"/>
              <a:gd name="T4" fmla="*/ 684994 w 2361"/>
              <a:gd name="T5" fmla="*/ 256249 h 4328"/>
              <a:gd name="T6" fmla="*/ 620490 w 2361"/>
              <a:gd name="T7" fmla="*/ 383125 h 4328"/>
              <a:gd name="T8" fmla="*/ 579706 w 2361"/>
              <a:gd name="T9" fmla="*/ 479218 h 4328"/>
              <a:gd name="T10" fmla="*/ 56597 w 2361"/>
              <a:gd name="T11" fmla="*/ 1501301 h 4328"/>
              <a:gd name="T12" fmla="*/ 32876 w 2361"/>
              <a:gd name="T13" fmla="*/ 1601555 h 4328"/>
              <a:gd name="T14" fmla="*/ 20392 w 2361"/>
              <a:gd name="T15" fmla="*/ 1676017 h 4328"/>
              <a:gd name="T16" fmla="*/ 0 w 2361"/>
              <a:gd name="T17" fmla="*/ 1792493 h 4328"/>
              <a:gd name="T18" fmla="*/ 7907 w 2361"/>
              <a:gd name="T19" fmla="*/ 1800397 h 4328"/>
              <a:gd name="T20" fmla="*/ 58262 w 2361"/>
              <a:gd name="T21" fmla="*/ 1700976 h 4328"/>
              <a:gd name="T22" fmla="*/ 120685 w 2361"/>
              <a:gd name="T23" fmla="*/ 1654801 h 4328"/>
              <a:gd name="T24" fmla="*/ 191848 w 2361"/>
              <a:gd name="T25" fmla="*/ 1569524 h 4328"/>
              <a:gd name="T26" fmla="*/ 727026 w 2361"/>
              <a:gd name="T27" fmla="*/ 582799 h 4328"/>
              <a:gd name="T28" fmla="*/ 747417 w 2361"/>
              <a:gd name="T29" fmla="*/ 563248 h 4328"/>
              <a:gd name="T30" fmla="*/ 936353 w 2361"/>
              <a:gd name="T31" fmla="*/ 195930 h 4328"/>
              <a:gd name="T32" fmla="*/ 799853 w 2361"/>
              <a:gd name="T33" fmla="*/ 475475 h 4328"/>
              <a:gd name="T34" fmla="*/ 802350 w 2361"/>
              <a:gd name="T35" fmla="*/ 501266 h 4328"/>
              <a:gd name="T36" fmla="*/ 980049 w 2361"/>
              <a:gd name="T37" fmla="*/ 158907 h 4328"/>
              <a:gd name="T38" fmla="*/ 963819 w 2361"/>
              <a:gd name="T39" fmla="*/ 141852 h 4328"/>
              <a:gd name="T40" fmla="*/ 982546 w 2361"/>
              <a:gd name="T41" fmla="*/ 104829 h 4328"/>
              <a:gd name="T42" fmla="*/ 210159 w 2361"/>
              <a:gd name="T43" fmla="*/ 1549140 h 4328"/>
              <a:gd name="T44" fmla="*/ 84896 w 2361"/>
              <a:gd name="T45" fmla="*/ 1493398 h 4328"/>
              <a:gd name="T46" fmla="*/ 412827 w 2361"/>
              <a:gd name="T47" fmla="*/ 849032 h 4328"/>
              <a:gd name="T48" fmla="*/ 598017 w 2361"/>
              <a:gd name="T49" fmla="*/ 488786 h 4328"/>
              <a:gd name="T50" fmla="*/ 627564 w 2361"/>
              <a:gd name="T51" fmla="*/ 503762 h 4328"/>
              <a:gd name="T52" fmla="*/ 720783 w 2361"/>
              <a:gd name="T53" fmla="*/ 552848 h 4328"/>
              <a:gd name="T54" fmla="*/ 741175 w 2361"/>
              <a:gd name="T55" fmla="*/ 530385 h 4328"/>
              <a:gd name="T56" fmla="*/ 733268 w 2361"/>
              <a:gd name="T57" fmla="*/ 532465 h 4328"/>
              <a:gd name="T58" fmla="*/ 601763 w 2361"/>
              <a:gd name="T59" fmla="*/ 465075 h 4328"/>
              <a:gd name="T60" fmla="*/ 829816 w 2361"/>
              <a:gd name="T61" fmla="*/ 25791 h 4328"/>
              <a:gd name="T62" fmla="*/ 962154 w 2361"/>
              <a:gd name="T63" fmla="*/ 99421 h 432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361" h="4328">
                <a:moveTo>
                  <a:pt x="2361" y="252"/>
                </a:moveTo>
                <a:cubicBezTo>
                  <a:pt x="2361" y="200"/>
                  <a:pt x="2361" y="200"/>
                  <a:pt x="2361" y="200"/>
                </a:cubicBezTo>
                <a:cubicBezTo>
                  <a:pt x="2293" y="156"/>
                  <a:pt x="2293" y="156"/>
                  <a:pt x="2293" y="156"/>
                </a:cubicBezTo>
                <a:cubicBezTo>
                  <a:pt x="2197" y="100"/>
                  <a:pt x="2197" y="100"/>
                  <a:pt x="2197" y="100"/>
                </a:cubicBezTo>
                <a:cubicBezTo>
                  <a:pt x="2103" y="55"/>
                  <a:pt x="2024" y="21"/>
                  <a:pt x="1960" y="0"/>
                </a:cubicBezTo>
                <a:cubicBezTo>
                  <a:pt x="1646" y="616"/>
                  <a:pt x="1646" y="616"/>
                  <a:pt x="1646" y="616"/>
                </a:cubicBezTo>
                <a:cubicBezTo>
                  <a:pt x="1621" y="661"/>
                  <a:pt x="1621" y="661"/>
                  <a:pt x="1621" y="661"/>
                </a:cubicBezTo>
                <a:cubicBezTo>
                  <a:pt x="1491" y="921"/>
                  <a:pt x="1491" y="921"/>
                  <a:pt x="1491" y="921"/>
                </a:cubicBezTo>
                <a:cubicBezTo>
                  <a:pt x="1375" y="1143"/>
                  <a:pt x="1375" y="1143"/>
                  <a:pt x="1375" y="1143"/>
                </a:cubicBezTo>
                <a:cubicBezTo>
                  <a:pt x="1393" y="1152"/>
                  <a:pt x="1393" y="1152"/>
                  <a:pt x="1393" y="1152"/>
                </a:cubicBezTo>
                <a:cubicBezTo>
                  <a:pt x="1375" y="1186"/>
                  <a:pt x="1375" y="1186"/>
                  <a:pt x="1375" y="1186"/>
                </a:cubicBezTo>
                <a:cubicBezTo>
                  <a:pt x="136" y="3609"/>
                  <a:pt x="136" y="3609"/>
                  <a:pt x="136" y="3609"/>
                </a:cubicBezTo>
                <a:cubicBezTo>
                  <a:pt x="187" y="3632"/>
                  <a:pt x="187" y="3632"/>
                  <a:pt x="187" y="3632"/>
                </a:cubicBezTo>
                <a:cubicBezTo>
                  <a:pt x="79" y="3850"/>
                  <a:pt x="79" y="3850"/>
                  <a:pt x="79" y="3850"/>
                </a:cubicBezTo>
                <a:cubicBezTo>
                  <a:pt x="121" y="3886"/>
                  <a:pt x="121" y="3886"/>
                  <a:pt x="121" y="3886"/>
                </a:cubicBezTo>
                <a:cubicBezTo>
                  <a:pt x="49" y="4029"/>
                  <a:pt x="49" y="4029"/>
                  <a:pt x="49" y="4029"/>
                </a:cubicBezTo>
                <a:cubicBezTo>
                  <a:pt x="115" y="4078"/>
                  <a:pt x="115" y="4078"/>
                  <a:pt x="115" y="4078"/>
                </a:cubicBezTo>
                <a:cubicBezTo>
                  <a:pt x="0" y="4309"/>
                  <a:pt x="0" y="4309"/>
                  <a:pt x="0" y="4309"/>
                </a:cubicBezTo>
                <a:cubicBezTo>
                  <a:pt x="0" y="4309"/>
                  <a:pt x="0" y="4309"/>
                  <a:pt x="0" y="4309"/>
                </a:cubicBezTo>
                <a:cubicBezTo>
                  <a:pt x="19" y="4328"/>
                  <a:pt x="19" y="4328"/>
                  <a:pt x="19" y="4328"/>
                </a:cubicBezTo>
                <a:cubicBezTo>
                  <a:pt x="25" y="4321"/>
                  <a:pt x="25" y="4321"/>
                  <a:pt x="25" y="4321"/>
                </a:cubicBezTo>
                <a:cubicBezTo>
                  <a:pt x="140" y="4089"/>
                  <a:pt x="140" y="4089"/>
                  <a:pt x="140" y="4089"/>
                </a:cubicBezTo>
                <a:cubicBezTo>
                  <a:pt x="140" y="4095"/>
                  <a:pt x="167" y="4103"/>
                  <a:pt x="221" y="4114"/>
                </a:cubicBezTo>
                <a:cubicBezTo>
                  <a:pt x="234" y="4096"/>
                  <a:pt x="257" y="4050"/>
                  <a:pt x="290" y="3978"/>
                </a:cubicBezTo>
                <a:cubicBezTo>
                  <a:pt x="352" y="3989"/>
                  <a:pt x="352" y="3989"/>
                  <a:pt x="352" y="3989"/>
                </a:cubicBezTo>
                <a:cubicBezTo>
                  <a:pt x="461" y="3773"/>
                  <a:pt x="461" y="3773"/>
                  <a:pt x="461" y="3773"/>
                </a:cubicBezTo>
                <a:cubicBezTo>
                  <a:pt x="520" y="3805"/>
                  <a:pt x="520" y="3805"/>
                  <a:pt x="520" y="3805"/>
                </a:cubicBezTo>
                <a:cubicBezTo>
                  <a:pt x="1747" y="1401"/>
                  <a:pt x="1747" y="1401"/>
                  <a:pt x="1747" y="1401"/>
                </a:cubicBezTo>
                <a:cubicBezTo>
                  <a:pt x="1779" y="1346"/>
                  <a:pt x="1779" y="1346"/>
                  <a:pt x="1779" y="1346"/>
                </a:cubicBezTo>
                <a:cubicBezTo>
                  <a:pt x="1796" y="1354"/>
                  <a:pt x="1796" y="1354"/>
                  <a:pt x="1796" y="1354"/>
                </a:cubicBezTo>
                <a:cubicBezTo>
                  <a:pt x="2169" y="621"/>
                  <a:pt x="2169" y="621"/>
                  <a:pt x="2169" y="621"/>
                </a:cubicBezTo>
                <a:cubicBezTo>
                  <a:pt x="2250" y="471"/>
                  <a:pt x="2250" y="471"/>
                  <a:pt x="2250" y="471"/>
                </a:cubicBezTo>
                <a:cubicBezTo>
                  <a:pt x="2263" y="480"/>
                  <a:pt x="2263" y="480"/>
                  <a:pt x="2263" y="480"/>
                </a:cubicBezTo>
                <a:cubicBezTo>
                  <a:pt x="1922" y="1143"/>
                  <a:pt x="1922" y="1143"/>
                  <a:pt x="1922" y="1143"/>
                </a:cubicBezTo>
                <a:cubicBezTo>
                  <a:pt x="1904" y="1173"/>
                  <a:pt x="1899" y="1192"/>
                  <a:pt x="1904" y="1201"/>
                </a:cubicBezTo>
                <a:cubicBezTo>
                  <a:pt x="1904" y="1207"/>
                  <a:pt x="1912" y="1208"/>
                  <a:pt x="1928" y="1205"/>
                </a:cubicBezTo>
                <a:cubicBezTo>
                  <a:pt x="1939" y="1196"/>
                  <a:pt x="1939" y="1196"/>
                  <a:pt x="1939" y="1196"/>
                </a:cubicBezTo>
                <a:cubicBezTo>
                  <a:pt x="2355" y="382"/>
                  <a:pt x="2355" y="382"/>
                  <a:pt x="2355" y="382"/>
                </a:cubicBezTo>
                <a:cubicBezTo>
                  <a:pt x="2360" y="368"/>
                  <a:pt x="2359" y="357"/>
                  <a:pt x="2350" y="350"/>
                </a:cubicBezTo>
                <a:cubicBezTo>
                  <a:pt x="2335" y="350"/>
                  <a:pt x="2323" y="347"/>
                  <a:pt x="2316" y="341"/>
                </a:cubicBezTo>
                <a:cubicBezTo>
                  <a:pt x="2316" y="333"/>
                  <a:pt x="2316" y="333"/>
                  <a:pt x="2316" y="333"/>
                </a:cubicBezTo>
                <a:cubicBezTo>
                  <a:pt x="2361" y="252"/>
                  <a:pt x="2361" y="252"/>
                  <a:pt x="2361" y="252"/>
                </a:cubicBezTo>
                <a:close/>
                <a:moveTo>
                  <a:pt x="1672" y="1438"/>
                </a:moveTo>
                <a:cubicBezTo>
                  <a:pt x="505" y="3724"/>
                  <a:pt x="505" y="3724"/>
                  <a:pt x="505" y="3724"/>
                </a:cubicBezTo>
                <a:cubicBezTo>
                  <a:pt x="504" y="3736"/>
                  <a:pt x="500" y="3740"/>
                  <a:pt x="492" y="3737"/>
                </a:cubicBezTo>
                <a:cubicBezTo>
                  <a:pt x="488" y="3728"/>
                  <a:pt x="392" y="3679"/>
                  <a:pt x="204" y="3590"/>
                </a:cubicBezTo>
                <a:cubicBezTo>
                  <a:pt x="204" y="3583"/>
                  <a:pt x="204" y="3583"/>
                  <a:pt x="204" y="3583"/>
                </a:cubicBezTo>
                <a:cubicBezTo>
                  <a:pt x="733" y="2560"/>
                  <a:pt x="996" y="2045"/>
                  <a:pt x="992" y="2041"/>
                </a:cubicBezTo>
                <a:cubicBezTo>
                  <a:pt x="1192" y="1661"/>
                  <a:pt x="1192" y="1661"/>
                  <a:pt x="1192" y="1661"/>
                </a:cubicBezTo>
                <a:cubicBezTo>
                  <a:pt x="1437" y="1175"/>
                  <a:pt x="1437" y="1175"/>
                  <a:pt x="1437" y="1175"/>
                </a:cubicBezTo>
                <a:cubicBezTo>
                  <a:pt x="1446" y="1175"/>
                  <a:pt x="1446" y="1175"/>
                  <a:pt x="1446" y="1175"/>
                </a:cubicBezTo>
                <a:cubicBezTo>
                  <a:pt x="1508" y="1211"/>
                  <a:pt x="1508" y="1211"/>
                  <a:pt x="1508" y="1211"/>
                </a:cubicBezTo>
                <a:cubicBezTo>
                  <a:pt x="1719" y="1316"/>
                  <a:pt x="1719" y="1316"/>
                  <a:pt x="1719" y="1316"/>
                </a:cubicBezTo>
                <a:cubicBezTo>
                  <a:pt x="1727" y="1317"/>
                  <a:pt x="1732" y="1322"/>
                  <a:pt x="1732" y="1329"/>
                </a:cubicBezTo>
                <a:cubicBezTo>
                  <a:pt x="1672" y="1438"/>
                  <a:pt x="1672" y="1438"/>
                  <a:pt x="1672" y="1438"/>
                </a:cubicBezTo>
                <a:close/>
                <a:moveTo>
                  <a:pt x="1781" y="1275"/>
                </a:moveTo>
                <a:cubicBezTo>
                  <a:pt x="1770" y="1288"/>
                  <a:pt x="1770" y="1288"/>
                  <a:pt x="1770" y="1288"/>
                </a:cubicBezTo>
                <a:cubicBezTo>
                  <a:pt x="1762" y="1280"/>
                  <a:pt x="1762" y="1280"/>
                  <a:pt x="1762" y="1280"/>
                </a:cubicBezTo>
                <a:cubicBezTo>
                  <a:pt x="1448" y="1122"/>
                  <a:pt x="1448" y="1122"/>
                  <a:pt x="1448" y="1122"/>
                </a:cubicBezTo>
                <a:cubicBezTo>
                  <a:pt x="1446" y="1118"/>
                  <a:pt x="1446" y="1118"/>
                  <a:pt x="1446" y="1118"/>
                </a:cubicBezTo>
                <a:cubicBezTo>
                  <a:pt x="1986" y="62"/>
                  <a:pt x="1986" y="62"/>
                  <a:pt x="1986" y="62"/>
                </a:cubicBezTo>
                <a:cubicBezTo>
                  <a:pt x="1994" y="62"/>
                  <a:pt x="1994" y="62"/>
                  <a:pt x="1994" y="62"/>
                </a:cubicBezTo>
                <a:cubicBezTo>
                  <a:pt x="2115" y="114"/>
                  <a:pt x="2220" y="169"/>
                  <a:pt x="2310" y="226"/>
                </a:cubicBezTo>
                <a:cubicBezTo>
                  <a:pt x="2312" y="239"/>
                  <a:pt x="2312" y="239"/>
                  <a:pt x="2312" y="239"/>
                </a:cubicBezTo>
                <a:cubicBezTo>
                  <a:pt x="1781" y="1275"/>
                  <a:pt x="1781" y="1275"/>
                  <a:pt x="1781" y="1275"/>
                </a:cubicBezTo>
                <a:close/>
              </a:path>
            </a:pathLst>
          </a:custGeom>
          <a:solidFill>
            <a:srgbClr val="1F2123"/>
          </a:solidFill>
          <a:ln>
            <a:noFill/>
          </a:ln>
        </p:spPr>
        <p:txBody>
          <a:bodyPr anchor="ctr" anchorCtr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2" name="MH_Other_4"/>
          <p:cNvSpPr/>
          <p:nvPr userDrawn="1">
            <p:custDataLst>
              <p:tags r:id="rId4"/>
            </p:custDataLst>
          </p:nvPr>
        </p:nvSpPr>
        <p:spPr>
          <a:xfrm>
            <a:off x="235547" y="165586"/>
            <a:ext cx="416148" cy="416148"/>
          </a:xfrm>
          <a:prstGeom prst="ellipse">
            <a:avLst/>
          </a:prstGeom>
          <a:solidFill>
            <a:schemeClr val="accent2"/>
          </a:solidFill>
          <a:ln w="15875">
            <a:noFill/>
          </a:ln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43" name="MH_Other_4"/>
          <p:cNvSpPr/>
          <p:nvPr userDrawn="1">
            <p:custDataLst>
              <p:tags r:id="rId5"/>
            </p:custDataLst>
          </p:nvPr>
        </p:nvSpPr>
        <p:spPr>
          <a:xfrm>
            <a:off x="-68560" y="505752"/>
            <a:ext cx="271937" cy="271937"/>
          </a:xfrm>
          <a:prstGeom prst="ellipse">
            <a:avLst/>
          </a:prstGeom>
          <a:solidFill>
            <a:schemeClr val="accent1"/>
          </a:solidFill>
          <a:ln w="15875">
            <a:noFill/>
          </a:ln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44" name="椭圆 43"/>
          <p:cNvSpPr/>
          <p:nvPr userDrawn="1"/>
        </p:nvSpPr>
        <p:spPr>
          <a:xfrm>
            <a:off x="585093" y="313065"/>
            <a:ext cx="324000" cy="324000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95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5" name="MH_Other_4"/>
          <p:cNvSpPr/>
          <p:nvPr userDrawn="1">
            <p:custDataLst>
              <p:tags r:id="rId6"/>
            </p:custDataLst>
          </p:nvPr>
        </p:nvSpPr>
        <p:spPr>
          <a:xfrm>
            <a:off x="158706" y="11905"/>
            <a:ext cx="153681" cy="153681"/>
          </a:xfrm>
          <a:prstGeom prst="ellipse">
            <a:avLst/>
          </a:prstGeom>
          <a:solidFill>
            <a:schemeClr val="accent1"/>
          </a:solidFill>
          <a:ln w="15875">
            <a:noFill/>
          </a:ln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64" name="矩形 3"/>
          <p:cNvSpPr>
            <a:spLocks noChangeArrowheads="1"/>
          </p:cNvSpPr>
          <p:nvPr userDrawn="1"/>
        </p:nvSpPr>
        <p:spPr bwMode="auto">
          <a:xfrm>
            <a:off x="1083298" y="386794"/>
            <a:ext cx="1717655" cy="284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68582" tIns="34292" rIns="68582" bIns="34292">
            <a:spAutoFit/>
          </a:bodyPr>
          <a:lstStyle/>
          <a:p>
            <a:pPr marL="0" lvl="1" algn="ctr"/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Teaching Refletion</a:t>
            </a:r>
            <a:endParaRPr lang="en-US" altLang="zh-CN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5" name="标题 1"/>
          <p:cNvSpPr txBox="1"/>
          <p:nvPr userDrawn="1"/>
        </p:nvSpPr>
        <p:spPr>
          <a:xfrm>
            <a:off x="1075043" y="67257"/>
            <a:ext cx="1164425" cy="377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vert="horz" wrap="none" lIns="68582" tIns="34292" rIns="68582" bIns="34292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0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CN" altLang="en-US" sz="2000" b="1" kern="0" dirty="0" smtClean="0">
                <a:solidFill>
                  <a:schemeClr val="accent1">
                    <a:lumMod val="75000"/>
                  </a:schemeClr>
                </a:solidFill>
              </a:rPr>
              <a:t>教学反思</a:t>
            </a:r>
            <a:endParaRPr lang="zh-CN" altLang="en-US" sz="2000" b="1" kern="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80" y="3311"/>
            <a:ext cx="9153480" cy="51302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5" Type="http://schemas.openxmlformats.org/officeDocument/2006/relationships/theme" Target="../theme/theme2.xml"/><Relationship Id="rId24" Type="http://schemas.openxmlformats.org/officeDocument/2006/relationships/tags" Target="../tags/tag150.xml"/><Relationship Id="rId23" Type="http://schemas.openxmlformats.org/officeDocument/2006/relationships/tags" Target="../tags/tag149.xml"/><Relationship Id="rId22" Type="http://schemas.openxmlformats.org/officeDocument/2006/relationships/tags" Target="../tags/tag148.xml"/><Relationship Id="rId21" Type="http://schemas.openxmlformats.org/officeDocument/2006/relationships/tags" Target="../tags/tag147.xml"/><Relationship Id="rId20" Type="http://schemas.openxmlformats.org/officeDocument/2006/relationships/tags" Target="../tags/tag146.xml"/><Relationship Id="rId2" Type="http://schemas.openxmlformats.org/officeDocument/2006/relationships/slideLayout" Target="../slideLayouts/slideLayout12.xml"/><Relationship Id="rId19" Type="http://schemas.openxmlformats.org/officeDocument/2006/relationships/tags" Target="../tags/tag145.xml"/><Relationship Id="rId18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1.xml"/><Relationship Id="rId25" Type="http://schemas.openxmlformats.org/officeDocument/2006/relationships/theme" Target="../theme/theme3.xml"/><Relationship Id="rId24" Type="http://schemas.openxmlformats.org/officeDocument/2006/relationships/tags" Target="../tags/tag280.xml"/><Relationship Id="rId23" Type="http://schemas.openxmlformats.org/officeDocument/2006/relationships/tags" Target="../tags/tag279.xml"/><Relationship Id="rId22" Type="http://schemas.openxmlformats.org/officeDocument/2006/relationships/tags" Target="../tags/tag278.xml"/><Relationship Id="rId21" Type="http://schemas.openxmlformats.org/officeDocument/2006/relationships/tags" Target="../tags/tag277.xml"/><Relationship Id="rId20" Type="http://schemas.openxmlformats.org/officeDocument/2006/relationships/tags" Target="../tags/tag276.xml"/><Relationship Id="rId2" Type="http://schemas.openxmlformats.org/officeDocument/2006/relationships/slideLayout" Target="../slideLayouts/slideLayout30.xml"/><Relationship Id="rId19" Type="http://schemas.openxmlformats.org/officeDocument/2006/relationships/tags" Target="../tags/tag275.xml"/><Relationship Id="rId18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1022985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3540" indent="-383540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1215" indent="-320040" algn="l" defTabSz="1022985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8890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700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02510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13685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25495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37305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49115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810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985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4795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6605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8415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9590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1400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93210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2412" y="332423"/>
            <a:ext cx="8139178" cy="331473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502412" y="721049"/>
            <a:ext cx="8139178" cy="4041680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59807" y="4762375"/>
            <a:ext cx="2025000" cy="237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000" y="4762375"/>
            <a:ext cx="2970000" cy="237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2412" y="332423"/>
            <a:ext cx="8139178" cy="331473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502412" y="721049"/>
            <a:ext cx="8139178" cy="4041680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59807" y="4762375"/>
            <a:ext cx="2025000" cy="237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000" y="4762375"/>
            <a:ext cx="2970000" cy="237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隶书" panose="02010509060101010101" pitchFamily="49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7" Type="http://schemas.openxmlformats.org/officeDocument/2006/relationships/tags" Target="../tags/tag287.xml"/><Relationship Id="rId6" Type="http://schemas.openxmlformats.org/officeDocument/2006/relationships/tags" Target="../tags/tag286.xml"/><Relationship Id="rId5" Type="http://schemas.openxmlformats.org/officeDocument/2006/relationships/tags" Target="../tags/tag285.xml"/><Relationship Id="rId4" Type="http://schemas.openxmlformats.org/officeDocument/2006/relationships/tags" Target="../tags/tag284.xml"/><Relationship Id="rId3" Type="http://schemas.openxmlformats.org/officeDocument/2006/relationships/tags" Target="../tags/tag283.xml"/><Relationship Id="rId2" Type="http://schemas.openxmlformats.org/officeDocument/2006/relationships/tags" Target="../tags/tag282.xml"/><Relationship Id="rId1" Type="http://schemas.openxmlformats.org/officeDocument/2006/relationships/tags" Target="../tags/tag28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41.png"/><Relationship Id="rId7" Type="http://schemas.openxmlformats.org/officeDocument/2006/relationships/tags" Target="../tags/tag308.xml"/><Relationship Id="rId6" Type="http://schemas.openxmlformats.org/officeDocument/2006/relationships/image" Target="../media/image40.png"/><Relationship Id="rId5" Type="http://schemas.openxmlformats.org/officeDocument/2006/relationships/tags" Target="../tags/tag307.xml"/><Relationship Id="rId4" Type="http://schemas.openxmlformats.org/officeDocument/2006/relationships/image" Target="../media/image39.png"/><Relationship Id="rId3" Type="http://schemas.openxmlformats.org/officeDocument/2006/relationships/tags" Target="../tags/tag306.xml"/><Relationship Id="rId2" Type="http://schemas.openxmlformats.org/officeDocument/2006/relationships/image" Target="../media/image38.png"/><Relationship Id="rId1" Type="http://schemas.openxmlformats.org/officeDocument/2006/relationships/tags" Target="../tags/tag305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1.xml"/><Relationship Id="rId3" Type="http://schemas.openxmlformats.org/officeDocument/2006/relationships/tags" Target="../tags/tag310.xml"/><Relationship Id="rId2" Type="http://schemas.openxmlformats.org/officeDocument/2006/relationships/tags" Target="../tags/tag309.xml"/><Relationship Id="rId1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0.xml"/><Relationship Id="rId7" Type="http://schemas.openxmlformats.org/officeDocument/2006/relationships/tags" Target="../tags/tag292.xml"/><Relationship Id="rId6" Type="http://schemas.openxmlformats.org/officeDocument/2006/relationships/tags" Target="../tags/tag291.xml"/><Relationship Id="rId5" Type="http://schemas.openxmlformats.org/officeDocument/2006/relationships/tags" Target="../tags/tag290.xml"/><Relationship Id="rId4" Type="http://schemas.openxmlformats.org/officeDocument/2006/relationships/tags" Target="../tags/tag289.xml"/><Relationship Id="rId3" Type="http://schemas.openxmlformats.org/officeDocument/2006/relationships/tags" Target="../tags/tag288.xml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300.xml"/><Relationship Id="rId8" Type="http://schemas.openxmlformats.org/officeDocument/2006/relationships/tags" Target="../tags/tag299.xml"/><Relationship Id="rId7" Type="http://schemas.openxmlformats.org/officeDocument/2006/relationships/tags" Target="../tags/tag298.xml"/><Relationship Id="rId6" Type="http://schemas.openxmlformats.org/officeDocument/2006/relationships/tags" Target="../tags/tag297.xml"/><Relationship Id="rId5" Type="http://schemas.openxmlformats.org/officeDocument/2006/relationships/tags" Target="../tags/tag296.xml"/><Relationship Id="rId4" Type="http://schemas.openxmlformats.org/officeDocument/2006/relationships/tags" Target="../tags/tag295.xml"/><Relationship Id="rId3" Type="http://schemas.openxmlformats.org/officeDocument/2006/relationships/tags" Target="../tags/tag294.xml"/><Relationship Id="rId2" Type="http://schemas.openxmlformats.org/officeDocument/2006/relationships/tags" Target="../tags/tag293.xml"/><Relationship Id="rId14" Type="http://schemas.openxmlformats.org/officeDocument/2006/relationships/slideLayout" Target="../slideLayouts/slideLayout7.xml"/><Relationship Id="rId13" Type="http://schemas.openxmlformats.org/officeDocument/2006/relationships/tags" Target="../tags/tag304.xml"/><Relationship Id="rId12" Type="http://schemas.openxmlformats.org/officeDocument/2006/relationships/tags" Target="../tags/tag303.xml"/><Relationship Id="rId11" Type="http://schemas.openxmlformats.org/officeDocument/2006/relationships/tags" Target="../tags/tag302.xml"/><Relationship Id="rId10" Type="http://schemas.openxmlformats.org/officeDocument/2006/relationships/tags" Target="../tags/tag301.xml"/><Relationship Id="rId1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rgbClr val="F6EDE1"/>
            </a:gs>
            <a:gs pos="0">
              <a:srgbClr val="F9F3EB"/>
            </a:gs>
            <a:gs pos="100000">
              <a:srgbClr val="F3E6D7"/>
            </a:gs>
          </a:gsLst>
          <a:lin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10"/>
          <p:cNvSpPr/>
          <p:nvPr>
            <p:custDataLst>
              <p:tags r:id="rId1"/>
            </p:custDataLst>
          </p:nvPr>
        </p:nvSpPr>
        <p:spPr>
          <a:xfrm>
            <a:off x="718820" y="2509520"/>
            <a:ext cx="4946650" cy="706755"/>
          </a:xfrm>
          <a:custGeom>
            <a:avLst/>
            <a:gdLst>
              <a:gd name="connisteX0" fmla="*/ 0 w 2918460"/>
              <a:gd name="connsiteY0" fmla="*/ 153035 h 601345"/>
              <a:gd name="connisteX1" fmla="*/ 0 w 2918460"/>
              <a:gd name="connsiteY1" fmla="*/ 0 h 601345"/>
              <a:gd name="connisteX2" fmla="*/ 2918460 w 2918460"/>
              <a:gd name="connsiteY2" fmla="*/ 0 h 601345"/>
              <a:gd name="connisteX3" fmla="*/ 2918460 w 2918460"/>
              <a:gd name="connsiteY3" fmla="*/ 601345 h 601345"/>
              <a:gd name="connisteX4" fmla="*/ 5080 w 2918460"/>
              <a:gd name="connsiteY4" fmla="*/ 601345 h 601345"/>
              <a:gd name="connisteX5" fmla="*/ 5080 w 2918460"/>
              <a:gd name="connsiteY5" fmla="*/ 443230 h 60134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2918460" h="601345">
                <a:moveTo>
                  <a:pt x="0" y="153035"/>
                </a:moveTo>
                <a:lnTo>
                  <a:pt x="0" y="0"/>
                </a:lnTo>
                <a:lnTo>
                  <a:pt x="2918460" y="0"/>
                </a:lnTo>
                <a:lnTo>
                  <a:pt x="2918460" y="601345"/>
                </a:lnTo>
                <a:lnTo>
                  <a:pt x="5080" y="601345"/>
                </a:lnTo>
                <a:lnTo>
                  <a:pt x="5080" y="443230"/>
                </a:lnTo>
              </a:path>
            </a:pathLst>
          </a:custGeom>
          <a:noFill/>
          <a:ln w="158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itle 6"/>
          <p:cNvSpPr txBox="1"/>
          <p:nvPr>
            <p:custDataLst>
              <p:tags r:id="rId2"/>
            </p:custDataLst>
          </p:nvPr>
        </p:nvSpPr>
        <p:spPr>
          <a:xfrm>
            <a:off x="874436" y="2595880"/>
            <a:ext cx="4753610" cy="534035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non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None/>
            </a:pPr>
            <a:r>
              <a:rPr lang="en-US" altLang="zh-CN" sz="3000" b="1" spc="311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Are You Safe Today?</a:t>
            </a:r>
            <a:endParaRPr lang="en-US" altLang="zh-CN" sz="3000" b="1" spc="311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15" name="组合 14"/>
          <p:cNvGrpSpPr/>
          <p:nvPr>
            <p:custDataLst>
              <p:tags r:id="rId3"/>
            </p:custDataLst>
          </p:nvPr>
        </p:nvGrpSpPr>
        <p:grpSpPr>
          <a:xfrm>
            <a:off x="410845" y="1235075"/>
            <a:ext cx="2233295" cy="637540"/>
            <a:chOff x="647" y="1449"/>
            <a:chExt cx="3517" cy="1500"/>
          </a:xfrm>
        </p:grpSpPr>
        <p:sp>
          <p:nvSpPr>
            <p:cNvPr id="16" name="矩形 15"/>
            <p:cNvSpPr/>
            <p:nvPr>
              <p:custDataLst>
                <p:tags r:id="rId4"/>
              </p:custDataLst>
            </p:nvPr>
          </p:nvSpPr>
          <p:spPr>
            <a:xfrm>
              <a:off x="772" y="1607"/>
              <a:ext cx="3392" cy="134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>
              <p:custDataLst>
                <p:tags r:id="rId5"/>
              </p:custDataLst>
            </p:nvPr>
          </p:nvSpPr>
          <p:spPr>
            <a:xfrm>
              <a:off x="647" y="1449"/>
              <a:ext cx="3392" cy="1343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Title 6"/>
          <p:cNvSpPr txBox="1"/>
          <p:nvPr>
            <p:custDataLst>
              <p:tags r:id="rId6"/>
            </p:custDataLst>
          </p:nvPr>
        </p:nvSpPr>
        <p:spPr>
          <a:xfrm>
            <a:off x="753349" y="1302581"/>
            <a:ext cx="1469390" cy="441325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non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altLang="zh-CN" sz="2400" b="1" spc="342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UNIT 9</a:t>
            </a:r>
            <a:endParaRPr lang="en-US" altLang="zh-CN" sz="2400" b="1" spc="342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燕尾形 3"/>
          <p:cNvSpPr/>
          <p:nvPr/>
        </p:nvSpPr>
        <p:spPr>
          <a:xfrm>
            <a:off x="3942914" y="158331"/>
            <a:ext cx="1380772" cy="315697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 defTabSz="6870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Discussion</a:t>
            </a:r>
            <a:endParaRPr lang="en-US" altLang="zh-CN" sz="12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燕尾形 5"/>
          <p:cNvSpPr/>
          <p:nvPr/>
        </p:nvSpPr>
        <p:spPr>
          <a:xfrm>
            <a:off x="5323286" y="158331"/>
            <a:ext cx="1380772" cy="315697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 defTabSz="6870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Conclusion</a:t>
            </a:r>
            <a:endParaRPr lang="en-US" altLang="zh-CN" sz="12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燕尾形 7"/>
          <p:cNvSpPr/>
          <p:nvPr/>
        </p:nvSpPr>
        <p:spPr>
          <a:xfrm>
            <a:off x="415290" y="1322070"/>
            <a:ext cx="620395" cy="288290"/>
          </a:xfrm>
          <a:prstGeom prst="chevron">
            <a:avLst>
              <a:gd name="adj" fmla="val 65973"/>
            </a:avLst>
          </a:pr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 defTabSz="687070" fontAlgn="base">
              <a:spcBef>
                <a:spcPct val="0"/>
              </a:spcBef>
              <a:spcAft>
                <a:spcPct val="0"/>
              </a:spcAft>
            </a:pPr>
            <a:endParaRPr lang="zh-CN" altLang="en-US" sz="14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燕尾形 1"/>
          <p:cNvSpPr/>
          <p:nvPr/>
        </p:nvSpPr>
        <p:spPr>
          <a:xfrm>
            <a:off x="2614094" y="158331"/>
            <a:ext cx="1380772" cy="315697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 defTabSz="6870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Opening up</a:t>
            </a:r>
            <a:endParaRPr lang="en-US" altLang="zh-CN" sz="12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燕尾形 2"/>
          <p:cNvSpPr/>
          <p:nvPr/>
        </p:nvSpPr>
        <p:spPr>
          <a:xfrm>
            <a:off x="6646109" y="158331"/>
            <a:ext cx="1380772" cy="315697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 defTabSz="6870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b="1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Homework</a:t>
            </a:r>
            <a:endParaRPr lang="en-US" altLang="zh-CN" sz="1200" b="1" dirty="0" smtClean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27760" y="1242060"/>
            <a:ext cx="47021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3">
                    <a:lumMod val="75000"/>
                  </a:schemeClr>
                </a:solidFill>
              </a:rPr>
              <a:t>Prepare a talk for next class:</a:t>
            </a:r>
            <a:endParaRPr lang="en-US" altLang="zh-CN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009140" y="705485"/>
            <a:ext cx="24187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7070" fontAlgn="base"/>
            <a:r>
              <a:rPr lang="en-US" altLang="zh-CN" sz="1200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Homework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127760" y="2596515"/>
            <a:ext cx="367792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 b="1"/>
              <a:t>A </a:t>
            </a:r>
            <a:r>
              <a:rPr lang="en-US" altLang="zh-CN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small </a:t>
            </a:r>
            <a:r>
              <a:rPr lang="en-US" altLang="zh-CN" sz="2000" b="1"/>
              <a:t>act of kindness can </a:t>
            </a:r>
            <a:endParaRPr lang="en-US" altLang="zh-CN" sz="2000" b="1"/>
          </a:p>
          <a:p>
            <a:r>
              <a:rPr lang="en-US" altLang="zh-CN" sz="2000" b="1"/>
              <a:t>make a </a:t>
            </a:r>
            <a:r>
              <a:rPr lang="en-US" altLang="zh-CN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big </a:t>
            </a:r>
            <a:r>
              <a:rPr lang="en-US" altLang="zh-CN" sz="2000" b="1"/>
              <a:t>difference.</a:t>
            </a:r>
            <a:endParaRPr lang="en-US" altLang="zh-CN" sz="2000" b="1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19040" y="1820545"/>
            <a:ext cx="3810000" cy="27146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012440" y="770890"/>
            <a:ext cx="31369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Homework </a:t>
            </a:r>
            <a:r>
              <a:rPr lang="zh-CN" altLang="zh-CN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课后任务</a:t>
            </a:r>
            <a:endParaRPr lang="zh-CN" altLang="zh-CN" sz="2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燕尾形 3"/>
          <p:cNvSpPr/>
          <p:nvPr/>
        </p:nvSpPr>
        <p:spPr>
          <a:xfrm>
            <a:off x="3942914" y="158331"/>
            <a:ext cx="1380772" cy="315697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 defTabSz="6870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Viewing</a:t>
            </a:r>
            <a:endParaRPr lang="en-US" altLang="zh-CN" sz="12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燕尾形 5"/>
          <p:cNvSpPr/>
          <p:nvPr/>
        </p:nvSpPr>
        <p:spPr>
          <a:xfrm>
            <a:off x="5323286" y="158331"/>
            <a:ext cx="1380772" cy="315697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 defTabSz="6870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Practicing</a:t>
            </a:r>
            <a:endParaRPr lang="en-US" altLang="zh-CN" sz="12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燕尾形 7"/>
          <p:cNvSpPr/>
          <p:nvPr/>
        </p:nvSpPr>
        <p:spPr>
          <a:xfrm>
            <a:off x="415290" y="1322070"/>
            <a:ext cx="620395" cy="288290"/>
          </a:xfrm>
          <a:prstGeom prst="chevron">
            <a:avLst>
              <a:gd name="adj" fmla="val 65973"/>
            </a:avLst>
          </a:pr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 defTabSz="687070" fontAlgn="base">
              <a:spcBef>
                <a:spcPct val="0"/>
              </a:spcBef>
              <a:spcAft>
                <a:spcPct val="0"/>
              </a:spcAft>
            </a:pPr>
            <a:endParaRPr lang="zh-CN" altLang="en-US" sz="14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燕尾形 1"/>
          <p:cNvSpPr/>
          <p:nvPr/>
        </p:nvSpPr>
        <p:spPr>
          <a:xfrm>
            <a:off x="2614094" y="158331"/>
            <a:ext cx="1380772" cy="315697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 defTabSz="6870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Opening up</a:t>
            </a:r>
            <a:endParaRPr lang="en-US" altLang="zh-CN" sz="12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燕尾形 2"/>
          <p:cNvSpPr/>
          <p:nvPr/>
        </p:nvSpPr>
        <p:spPr>
          <a:xfrm>
            <a:off x="6646109" y="158331"/>
            <a:ext cx="1380772" cy="315697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 defTabSz="6870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b="1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Homework</a:t>
            </a:r>
            <a:endParaRPr lang="en-US" altLang="zh-CN" sz="1200" b="1" dirty="0" smtClean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27760" y="1242060"/>
            <a:ext cx="47021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3">
                    <a:lumMod val="75000"/>
                  </a:schemeClr>
                </a:solidFill>
              </a:rPr>
              <a:t>Prepare a talk for next class:</a:t>
            </a:r>
            <a:endParaRPr lang="en-US" altLang="zh-CN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009140" y="705485"/>
            <a:ext cx="24187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7070" fontAlgn="base"/>
            <a:r>
              <a:rPr lang="en-US" altLang="zh-CN" sz="1200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Homework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035685" y="2694305"/>
            <a:ext cx="255524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/>
              <a:t>Acts of kindness </a:t>
            </a:r>
            <a:endParaRPr lang="en-US" altLang="zh-CN" sz="2400" b="1"/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20790" y="1382395"/>
            <a:ext cx="1935480" cy="15589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996055" y="3284220"/>
            <a:ext cx="2012315" cy="147828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994785" y="1391920"/>
            <a:ext cx="2013585" cy="15494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 flipH="1">
            <a:off x="6320790" y="3283585"/>
            <a:ext cx="1936115" cy="147891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012440" y="770890"/>
            <a:ext cx="31369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Homework </a:t>
            </a:r>
            <a:r>
              <a:rPr lang="zh-CN" altLang="zh-CN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课后任务</a:t>
            </a:r>
            <a:endParaRPr lang="zh-CN" altLang="zh-CN" sz="2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4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1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2404586" y="1612106"/>
            <a:ext cx="4338638" cy="1052513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rmAutofit fontScale="60000"/>
          </a:bodyPr>
          <a:lstStyle>
            <a:lvl1pPr marL="0" indent="0">
              <a:buNone/>
              <a:defRPr sz="7200" b="1">
                <a:solidFill>
                  <a:schemeClr val="bg1"/>
                </a:solidFill>
              </a:defRPr>
            </a:lvl1pPr>
          </a:lstStyle>
          <a:p>
            <a:pPr marL="0" lvl="0" indent="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SzPct val="100000"/>
              <a:buNone/>
            </a:pPr>
            <a:r>
              <a:rPr lang="en-US" sz="7200" dirty="0"/>
              <a:t>THANK YOU	</a:t>
            </a:r>
            <a:endParaRPr lang="en-US" sz="7200" dirty="0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任意多边形 27"/>
          <p:cNvSpPr/>
          <p:nvPr/>
        </p:nvSpPr>
        <p:spPr>
          <a:xfrm>
            <a:off x="-19050" y="166370"/>
            <a:ext cx="2814955" cy="408305"/>
          </a:xfrm>
          <a:custGeom>
            <a:avLst/>
            <a:gdLst>
              <a:gd name="connsiteX0" fmla="*/ 0 w 3752850"/>
              <a:gd name="connsiteY0" fmla="*/ 285750 h 285750"/>
              <a:gd name="connsiteX1" fmla="*/ 3752850 w 3752850"/>
              <a:gd name="connsiteY1" fmla="*/ 285750 h 285750"/>
              <a:gd name="connsiteX2" fmla="*/ 3467100 w 3752850"/>
              <a:gd name="connsiteY2" fmla="*/ 0 h 285750"/>
              <a:gd name="connsiteX3" fmla="*/ 19050 w 3752850"/>
              <a:gd name="connsiteY3" fmla="*/ 0 h 285750"/>
              <a:gd name="connsiteX4" fmla="*/ 0 w 3752850"/>
              <a:gd name="connsiteY4" fmla="*/ 28575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52850" h="285750">
                <a:moveTo>
                  <a:pt x="0" y="285750"/>
                </a:moveTo>
                <a:lnTo>
                  <a:pt x="3752850" y="285750"/>
                </a:lnTo>
                <a:lnTo>
                  <a:pt x="3467100" y="0"/>
                </a:lnTo>
                <a:lnTo>
                  <a:pt x="19050" y="0"/>
                </a:lnTo>
                <a:lnTo>
                  <a:pt x="0" y="28575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3" name="任意多边形 22"/>
          <p:cNvSpPr/>
          <p:nvPr/>
        </p:nvSpPr>
        <p:spPr>
          <a:xfrm>
            <a:off x="4051466" y="-14704"/>
            <a:ext cx="5219057" cy="5157788"/>
          </a:xfrm>
          <a:custGeom>
            <a:avLst/>
            <a:gdLst>
              <a:gd name="connsiteX0" fmla="*/ 6953250 w 6953250"/>
              <a:gd name="connsiteY0" fmla="*/ 19050 h 6877050"/>
              <a:gd name="connsiteX1" fmla="*/ 3352800 w 6953250"/>
              <a:gd name="connsiteY1" fmla="*/ 19050 h 6877050"/>
              <a:gd name="connsiteX2" fmla="*/ 0 w 6953250"/>
              <a:gd name="connsiteY2" fmla="*/ 3371850 h 6877050"/>
              <a:gd name="connsiteX3" fmla="*/ 3505200 w 6953250"/>
              <a:gd name="connsiteY3" fmla="*/ 6877050 h 6877050"/>
              <a:gd name="connsiteX4" fmla="*/ 6953250 w 6953250"/>
              <a:gd name="connsiteY4" fmla="*/ 6877050 h 6877050"/>
              <a:gd name="connsiteX5" fmla="*/ 6953250 w 6953250"/>
              <a:gd name="connsiteY5" fmla="*/ 0 h 6877050"/>
              <a:gd name="connsiteX6" fmla="*/ 6953250 w 6953250"/>
              <a:gd name="connsiteY6" fmla="*/ 19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53250" h="6877050">
                <a:moveTo>
                  <a:pt x="6953250" y="19050"/>
                </a:moveTo>
                <a:lnTo>
                  <a:pt x="3352800" y="19050"/>
                </a:lnTo>
                <a:lnTo>
                  <a:pt x="0" y="3371850"/>
                </a:lnTo>
                <a:lnTo>
                  <a:pt x="3505200" y="6877050"/>
                </a:lnTo>
                <a:lnTo>
                  <a:pt x="6953250" y="6877050"/>
                </a:lnTo>
                <a:lnTo>
                  <a:pt x="6953250" y="0"/>
                </a:lnTo>
                <a:lnTo>
                  <a:pt x="6953250" y="19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9" name="TextBox 28"/>
          <p:cNvSpPr txBox="1"/>
          <p:nvPr/>
        </p:nvSpPr>
        <p:spPr>
          <a:xfrm>
            <a:off x="86599" y="166279"/>
            <a:ext cx="263427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b="1" dirty="0">
                <a:latin typeface="微软雅黑" panose="020B0503020204020204" charset="-122"/>
                <a:ea typeface="微软雅黑" panose="020B0503020204020204" charset="-122"/>
              </a:rPr>
              <a:t>教学步骤</a:t>
            </a:r>
            <a:endParaRPr lang="zh-CN" altLang="zh-CN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57605" y="231775"/>
            <a:ext cx="1562735" cy="27749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zh-CN"/>
            </a:defPPr>
            <a:lvl1pPr algn="ctr">
              <a:defRPr>
                <a:solidFill>
                  <a:schemeClr val="lt1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1" i="0" u="none" strike="noStrike" kern="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Procedures</a:t>
            </a:r>
            <a:endParaRPr kumimoji="0" lang="en-US" altLang="zh-CN" b="1" i="0" u="none" strike="noStrike" kern="0" cap="none" spc="0" normalizeH="0" baseline="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矩形 15"/>
          <p:cNvSpPr/>
          <p:nvPr/>
        </p:nvSpPr>
        <p:spPr>
          <a:xfrm rot="2700000">
            <a:off x="3086273" y="2211436"/>
            <a:ext cx="649196" cy="649196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7" name="矩形 16"/>
          <p:cNvSpPr/>
          <p:nvPr/>
        </p:nvSpPr>
        <p:spPr>
          <a:xfrm rot="2700000">
            <a:off x="674370" y="1630045"/>
            <a:ext cx="1812290" cy="181229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7" name="组合 6"/>
          <p:cNvGrpSpPr/>
          <p:nvPr/>
        </p:nvGrpSpPr>
        <p:grpSpPr>
          <a:xfrm>
            <a:off x="4159055" y="1126791"/>
            <a:ext cx="649196" cy="653054"/>
            <a:chOff x="5545407" y="1502388"/>
            <a:chExt cx="865595" cy="870738"/>
          </a:xfrm>
        </p:grpSpPr>
        <p:sp>
          <p:nvSpPr>
            <p:cNvPr id="2" name="矩形 1"/>
            <p:cNvSpPr/>
            <p:nvPr/>
          </p:nvSpPr>
          <p:spPr>
            <a:xfrm rot="2700000">
              <a:off x="5545407" y="1502388"/>
              <a:ext cx="865595" cy="865595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773892" y="1519686"/>
              <a:ext cx="408623" cy="853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</a:t>
              </a:r>
              <a:endParaRPr lang="zh-CN" altLang="en-US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670905" y="1626083"/>
            <a:ext cx="649196" cy="653054"/>
            <a:chOff x="4894540" y="2168111"/>
            <a:chExt cx="865595" cy="870738"/>
          </a:xfrm>
        </p:grpSpPr>
        <p:sp>
          <p:nvSpPr>
            <p:cNvPr id="13" name="矩形 12"/>
            <p:cNvSpPr/>
            <p:nvPr/>
          </p:nvSpPr>
          <p:spPr>
            <a:xfrm rot="2700000">
              <a:off x="4894540" y="2168111"/>
              <a:ext cx="865595" cy="865595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123025" y="2185409"/>
              <a:ext cx="408623" cy="853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</a:t>
              </a:r>
              <a:endParaRPr lang="zh-CN" altLang="en-US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693575" y="2814215"/>
            <a:ext cx="649196" cy="653054"/>
            <a:chOff x="4924767" y="3752287"/>
            <a:chExt cx="865595" cy="870738"/>
          </a:xfrm>
        </p:grpSpPr>
        <p:sp>
          <p:nvSpPr>
            <p:cNvPr id="14" name="矩形 13"/>
            <p:cNvSpPr/>
            <p:nvPr/>
          </p:nvSpPr>
          <p:spPr>
            <a:xfrm rot="2700000">
              <a:off x="4924767" y="3752287"/>
              <a:ext cx="865595" cy="865595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123025" y="3769585"/>
              <a:ext cx="408623" cy="853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</a:t>
              </a:r>
              <a:endParaRPr lang="zh-CN" altLang="en-US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185919" y="3297824"/>
            <a:ext cx="649196" cy="653054"/>
            <a:chOff x="5581225" y="4397098"/>
            <a:chExt cx="865595" cy="870738"/>
          </a:xfrm>
        </p:grpSpPr>
        <p:sp>
          <p:nvSpPr>
            <p:cNvPr id="15" name="矩形 14"/>
            <p:cNvSpPr/>
            <p:nvPr/>
          </p:nvSpPr>
          <p:spPr>
            <a:xfrm rot="2700000">
              <a:off x="5581225" y="4397098"/>
              <a:ext cx="865595" cy="865595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809710" y="4414396"/>
              <a:ext cx="408623" cy="853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4</a:t>
              </a:r>
              <a:endParaRPr lang="zh-CN" altLang="en-US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151" name="组合 150"/>
          <p:cNvGrpSpPr/>
          <p:nvPr>
            <p:custDataLst>
              <p:tags r:id="rId3"/>
            </p:custDataLst>
          </p:nvPr>
        </p:nvGrpSpPr>
        <p:grpSpPr>
          <a:xfrm>
            <a:off x="5325745" y="1248410"/>
            <a:ext cx="3043555" cy="2348865"/>
            <a:chOff x="8136" y="2793"/>
            <a:chExt cx="2723" cy="9062"/>
          </a:xfrm>
        </p:grpSpPr>
        <p:sp>
          <p:nvSpPr>
            <p:cNvPr id="152" name="单圆角矩形 151"/>
            <p:cNvSpPr/>
            <p:nvPr>
              <p:custDataLst>
                <p:tags r:id="rId4"/>
              </p:custDataLst>
            </p:nvPr>
          </p:nvSpPr>
          <p:spPr>
            <a:xfrm>
              <a:off x="8136" y="2793"/>
              <a:ext cx="2515" cy="8855"/>
            </a:xfrm>
            <a:prstGeom prst="snipRoundRect">
              <a:avLst>
                <a:gd name="adj1" fmla="val 14916"/>
                <a:gd name="adj2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3" name="单圆角矩形 152"/>
            <p:cNvSpPr/>
            <p:nvPr>
              <p:custDataLst>
                <p:tags r:id="rId5"/>
              </p:custDataLst>
            </p:nvPr>
          </p:nvSpPr>
          <p:spPr>
            <a:xfrm>
              <a:off x="8343" y="3000"/>
              <a:ext cx="2515" cy="8855"/>
            </a:xfrm>
            <a:prstGeom prst="snipRoundRect">
              <a:avLst>
                <a:gd name="adj1" fmla="val 14940"/>
                <a:gd name="adj2" fmla="val 16667"/>
              </a:avLst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4" name="直角三角形 153"/>
            <p:cNvSpPr/>
            <p:nvPr>
              <p:custDataLst>
                <p:tags r:id="rId6"/>
              </p:custDataLst>
            </p:nvPr>
          </p:nvSpPr>
          <p:spPr>
            <a:xfrm rot="16200000">
              <a:off x="10487" y="11483"/>
              <a:ext cx="347" cy="398"/>
            </a:xfrm>
            <a:prstGeom prst="rt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5" name="Title 6"/>
          <p:cNvSpPr txBox="1"/>
          <p:nvPr>
            <p:custDataLst>
              <p:tags r:id="rId7"/>
            </p:custDataLst>
          </p:nvPr>
        </p:nvSpPr>
        <p:spPr>
          <a:xfrm>
            <a:off x="5718810" y="1638935"/>
            <a:ext cx="2649220" cy="1741170"/>
          </a:xfrm>
          <a:prstGeom prst="rect">
            <a:avLst/>
          </a:prstGeom>
          <a:noFill/>
        </p:spPr>
        <p:txBody>
          <a:bodyPr wrap="square" lIns="101600" tIns="0" rIns="82550" bIns="0" rtlCol="0" anchor="t" anchorCtr="0">
            <a:sp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marL="355600" lvl="0" indent="-355600" algn="l" font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Batang" panose="02030600000101010101" charset="-127"/>
              <a:buChar char="◈"/>
            </a:pPr>
            <a:r>
              <a:rPr lang="zh-CN" altLang="en-US" sz="1600" b="1" spc="16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Op</a:t>
            </a:r>
            <a:r>
              <a:rPr lang="en-US" altLang="zh-CN" sz="1600" b="1" spc="16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e</a:t>
            </a:r>
            <a:r>
              <a:rPr lang="zh-CN" altLang="en-US" sz="1600" b="1" spc="16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ning up</a:t>
            </a:r>
            <a:endParaRPr lang="zh-CN" altLang="en-US" sz="1600" b="1" spc="160" dirty="0">
              <a:solidFill>
                <a:schemeClr val="tx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55600" lvl="0" indent="-355600" algn="l" font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Batang" panose="02030600000101010101" charset="-127"/>
              <a:buChar char="◈"/>
            </a:pPr>
            <a:r>
              <a:rPr lang="zh-CN" altLang="en-US" sz="1600" b="1" spc="16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Discussion</a:t>
            </a:r>
            <a:endParaRPr lang="zh-CN" altLang="en-US" sz="1600" b="1" spc="160" dirty="0">
              <a:solidFill>
                <a:schemeClr val="tx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55600" lvl="0" indent="-355600" algn="l" font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Batang" panose="02030600000101010101" charset="-127"/>
              <a:buChar char="◈"/>
            </a:pPr>
            <a:r>
              <a:rPr lang="zh-CN" altLang="en-US" sz="1600" b="1" spc="16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Conclusion</a:t>
            </a:r>
            <a:endParaRPr lang="zh-CN" altLang="en-US" sz="1600" b="1" spc="160" dirty="0">
              <a:solidFill>
                <a:schemeClr val="tx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55600" lvl="0" indent="-355600" algn="l" font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Batang" panose="02030600000101010101" charset="-127"/>
              <a:buChar char="◈"/>
            </a:pPr>
            <a:r>
              <a:rPr lang="zh-CN" altLang="en-US" sz="1600" b="1" spc="16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Homework</a:t>
            </a:r>
            <a:endParaRPr lang="zh-CN" altLang="en-US" sz="1600" b="1" spc="160" dirty="0">
              <a:solidFill>
                <a:schemeClr val="tx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 advClick="0" advTm="10000">
        <p:fade/>
      </p:transition>
    </mc:Choice>
    <mc:Fallback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燕尾形 3"/>
          <p:cNvSpPr/>
          <p:nvPr/>
        </p:nvSpPr>
        <p:spPr>
          <a:xfrm>
            <a:off x="4069914" y="151346"/>
            <a:ext cx="1380772" cy="315697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 defTabSz="6870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Discussion</a:t>
            </a:r>
            <a:endParaRPr lang="en-US" altLang="zh-CN" sz="12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燕尾形 5"/>
          <p:cNvSpPr/>
          <p:nvPr/>
        </p:nvSpPr>
        <p:spPr>
          <a:xfrm>
            <a:off x="5450286" y="151346"/>
            <a:ext cx="1380772" cy="315697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 defTabSz="6870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Conclusion</a:t>
            </a:r>
            <a:endParaRPr lang="en-US" altLang="zh-CN" sz="12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燕尾形 1"/>
          <p:cNvSpPr/>
          <p:nvPr/>
        </p:nvSpPr>
        <p:spPr>
          <a:xfrm>
            <a:off x="2689024" y="151346"/>
            <a:ext cx="1380772" cy="315697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 defTabSz="6870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Opening up</a:t>
            </a:r>
            <a:endParaRPr lang="en-US" altLang="zh-CN" sz="12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燕尾形 2"/>
          <p:cNvSpPr/>
          <p:nvPr/>
        </p:nvSpPr>
        <p:spPr>
          <a:xfrm>
            <a:off x="6773109" y="151346"/>
            <a:ext cx="1380772" cy="315697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 defTabSz="6870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Homework</a:t>
            </a:r>
            <a:endParaRPr lang="en-US" altLang="zh-CN" sz="12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 descr="Z]BR[7%[`(LI9BJ$5E)(3CJ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03680" y="1713230"/>
            <a:ext cx="5269230" cy="3082290"/>
          </a:xfrm>
          <a:prstGeom prst="rect">
            <a:avLst/>
          </a:prstGeom>
        </p:spPr>
      </p:pic>
      <p:grpSp>
        <p:nvGrpSpPr>
          <p:cNvPr id="394" name="组合 393"/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1386840" y="769883"/>
            <a:ext cx="355600" cy="355073"/>
            <a:chOff x="836313" y="1281817"/>
            <a:chExt cx="1905000" cy="1902179"/>
          </a:xfrm>
        </p:grpSpPr>
        <p:sp>
          <p:nvSpPr>
            <p:cNvPr id="395" name="任意多边形: 形状 1"/>
            <p:cNvSpPr/>
            <p:nvPr>
              <p:custDataLst>
                <p:tags r:id="rId3"/>
              </p:custDataLst>
            </p:nvPr>
          </p:nvSpPr>
          <p:spPr>
            <a:xfrm>
              <a:off x="1612041" y="148444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" h="1">
                  <a:moveTo>
                    <a:pt x="0" y="0"/>
                  </a:moveTo>
                  <a:close/>
                </a:path>
              </a:pathLst>
            </a:custGeom>
            <a:solidFill>
              <a:srgbClr val="F13C73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FF0000"/>
                </a:solidFill>
              </a:endParaRPr>
            </a:p>
          </p:txBody>
        </p:sp>
        <p:grpSp>
          <p:nvGrpSpPr>
            <p:cNvPr id="396" name="组合 395"/>
            <p:cNvGrpSpPr/>
            <p:nvPr/>
          </p:nvGrpSpPr>
          <p:grpSpPr>
            <a:xfrm>
              <a:off x="836313" y="1281817"/>
              <a:ext cx="1905000" cy="1902179"/>
              <a:chOff x="659130" y="612140"/>
              <a:chExt cx="5146039" cy="5138420"/>
            </a:xfrm>
          </p:grpSpPr>
          <p:sp>
            <p:nvSpPr>
              <p:cNvPr id="397" name="任意多边形: 形状 2"/>
              <p:cNvSpPr/>
              <p:nvPr>
                <p:custDataLst>
                  <p:tags r:id="rId4"/>
                </p:custDataLst>
              </p:nvPr>
            </p:nvSpPr>
            <p:spPr>
              <a:xfrm>
                <a:off x="659130" y="927100"/>
                <a:ext cx="5146039" cy="4457700"/>
              </a:xfrm>
              <a:custGeom>
                <a:avLst/>
                <a:gdLst>
                  <a:gd name="connsiteX0" fmla="*/ 3859530 w 5146040"/>
                  <a:gd name="connsiteY0" fmla="*/ 0 h 4457700"/>
                  <a:gd name="connsiteX1" fmla="*/ 1286510 w 5146040"/>
                  <a:gd name="connsiteY1" fmla="*/ 0 h 4457700"/>
                  <a:gd name="connsiteX2" fmla="*/ 0 w 5146040"/>
                  <a:gd name="connsiteY2" fmla="*/ 2228850 h 4457700"/>
                  <a:gd name="connsiteX3" fmla="*/ 1286510 w 5146040"/>
                  <a:gd name="connsiteY3" fmla="*/ 4457700 h 4457700"/>
                  <a:gd name="connsiteX4" fmla="*/ 3859530 w 5146040"/>
                  <a:gd name="connsiteY4" fmla="*/ 4457700 h 4457700"/>
                  <a:gd name="connsiteX5" fmla="*/ 5146040 w 5146040"/>
                  <a:gd name="connsiteY5" fmla="*/ 2228850 h 4457700"/>
                  <a:gd name="connsiteX6" fmla="*/ 3859530 w 5146040"/>
                  <a:gd name="connsiteY6" fmla="*/ 0 h 445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46040" h="4457700">
                    <a:moveTo>
                      <a:pt x="3859530" y="0"/>
                    </a:moveTo>
                    <a:lnTo>
                      <a:pt x="1286510" y="0"/>
                    </a:lnTo>
                    <a:lnTo>
                      <a:pt x="0" y="2228850"/>
                    </a:lnTo>
                    <a:lnTo>
                      <a:pt x="1286510" y="4457700"/>
                    </a:lnTo>
                    <a:lnTo>
                      <a:pt x="3859530" y="4457700"/>
                    </a:lnTo>
                    <a:lnTo>
                      <a:pt x="5146040" y="2228850"/>
                    </a:lnTo>
                    <a:lnTo>
                      <a:pt x="3859530" y="0"/>
                    </a:lnTo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398" name="任意多边形: 形状 3"/>
              <p:cNvSpPr/>
              <p:nvPr>
                <p:custDataLst>
                  <p:tags r:id="rId5"/>
                </p:custDataLst>
              </p:nvPr>
            </p:nvSpPr>
            <p:spPr>
              <a:xfrm>
                <a:off x="688340" y="709930"/>
                <a:ext cx="5036820" cy="4892040"/>
              </a:xfrm>
              <a:custGeom>
                <a:avLst/>
                <a:gdLst>
                  <a:gd name="connsiteX0" fmla="*/ 5036820 w 5036820"/>
                  <a:gd name="connsiteY0" fmla="*/ 1916430 h 4892040"/>
                  <a:gd name="connsiteX1" fmla="*/ 3319780 w 5036820"/>
                  <a:gd name="connsiteY1" fmla="*/ 0 h 4892040"/>
                  <a:gd name="connsiteX2" fmla="*/ 800100 w 5036820"/>
                  <a:gd name="connsiteY2" fmla="*/ 529590 h 4892040"/>
                  <a:gd name="connsiteX3" fmla="*/ 0 w 5036820"/>
                  <a:gd name="connsiteY3" fmla="*/ 2975610 h 4892040"/>
                  <a:gd name="connsiteX4" fmla="*/ 1717040 w 5036820"/>
                  <a:gd name="connsiteY4" fmla="*/ 4892040 h 4892040"/>
                  <a:gd name="connsiteX5" fmla="*/ 4236720 w 5036820"/>
                  <a:gd name="connsiteY5" fmla="*/ 4362450 h 4892040"/>
                  <a:gd name="connsiteX6" fmla="*/ 5036820 w 5036820"/>
                  <a:gd name="connsiteY6" fmla="*/ 1916430 h 4892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36820" h="4892040">
                    <a:moveTo>
                      <a:pt x="5036820" y="1916430"/>
                    </a:moveTo>
                    <a:lnTo>
                      <a:pt x="3319780" y="0"/>
                    </a:lnTo>
                    <a:lnTo>
                      <a:pt x="800100" y="529590"/>
                    </a:lnTo>
                    <a:lnTo>
                      <a:pt x="0" y="2975610"/>
                    </a:lnTo>
                    <a:lnTo>
                      <a:pt x="1717040" y="4892040"/>
                    </a:lnTo>
                    <a:lnTo>
                      <a:pt x="4236720" y="4362450"/>
                    </a:lnTo>
                    <a:lnTo>
                      <a:pt x="5036820" y="1916430"/>
                    </a:ln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399" name="任意多边形: 形状 4"/>
              <p:cNvSpPr/>
              <p:nvPr>
                <p:custDataLst>
                  <p:tags r:id="rId6"/>
                </p:custDataLst>
              </p:nvPr>
            </p:nvSpPr>
            <p:spPr>
              <a:xfrm>
                <a:off x="885190" y="612140"/>
                <a:ext cx="4592320" cy="5138420"/>
              </a:xfrm>
              <a:custGeom>
                <a:avLst/>
                <a:gdLst>
                  <a:gd name="connsiteX0" fmla="*/ 4451350 w 4592320"/>
                  <a:gd name="connsiteY0" fmla="*/ 3976370 h 5138420"/>
                  <a:gd name="connsiteX1" fmla="*/ 4592320 w 4592320"/>
                  <a:gd name="connsiteY1" fmla="*/ 1405890 h 5138420"/>
                  <a:gd name="connsiteX2" fmla="*/ 2437130 w 4592320"/>
                  <a:gd name="connsiteY2" fmla="*/ 0 h 5138420"/>
                  <a:gd name="connsiteX3" fmla="*/ 140970 w 4592320"/>
                  <a:gd name="connsiteY3" fmla="*/ 1162050 h 5138420"/>
                  <a:gd name="connsiteX4" fmla="*/ 0 w 4592320"/>
                  <a:gd name="connsiteY4" fmla="*/ 3732530 h 5138420"/>
                  <a:gd name="connsiteX5" fmla="*/ 2155190 w 4592320"/>
                  <a:gd name="connsiteY5" fmla="*/ 5138420 h 5138420"/>
                  <a:gd name="connsiteX6" fmla="*/ 4451350 w 4592320"/>
                  <a:gd name="connsiteY6" fmla="*/ 3976370 h 513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92320" h="5138420">
                    <a:moveTo>
                      <a:pt x="4451350" y="3976370"/>
                    </a:moveTo>
                    <a:lnTo>
                      <a:pt x="4592320" y="1405890"/>
                    </a:lnTo>
                    <a:lnTo>
                      <a:pt x="2437130" y="0"/>
                    </a:lnTo>
                    <a:lnTo>
                      <a:pt x="140970" y="1162050"/>
                    </a:lnTo>
                    <a:lnTo>
                      <a:pt x="0" y="3732530"/>
                    </a:lnTo>
                    <a:lnTo>
                      <a:pt x="2155190" y="5138420"/>
                    </a:lnTo>
                    <a:lnTo>
                      <a:pt x="4451350" y="3976370"/>
                    </a:lnTo>
                  </a:path>
                </a:pathLst>
              </a:custGeom>
              <a:solidFill>
                <a:schemeClr val="accent1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400" name="任意多边形: 形状 6"/>
            <p:cNvSpPr/>
            <p:nvPr>
              <p:custDataLst>
                <p:tags r:id="rId7"/>
              </p:custDataLst>
            </p:nvPr>
          </p:nvSpPr>
          <p:spPr>
            <a:xfrm>
              <a:off x="1463477" y="1643353"/>
              <a:ext cx="652552" cy="1156540"/>
            </a:xfrm>
            <a:custGeom>
              <a:avLst/>
              <a:gdLst/>
              <a:ahLst/>
              <a:cxnLst/>
              <a:rect l="0" t="0" r="0" b="0"/>
              <a:pathLst>
                <a:path w="1762761" h="3124201">
                  <a:moveTo>
                    <a:pt x="765810" y="34290"/>
                  </a:moveTo>
                  <a:lnTo>
                    <a:pt x="1103630" y="33020"/>
                  </a:lnTo>
                  <a:cubicBezTo>
                    <a:pt x="1132840" y="33020"/>
                    <a:pt x="1158240" y="25400"/>
                    <a:pt x="1178560" y="13970"/>
                  </a:cubicBezTo>
                  <a:cubicBezTo>
                    <a:pt x="1201420" y="0"/>
                    <a:pt x="1230630" y="15240"/>
                    <a:pt x="1230630" y="41910"/>
                  </a:cubicBezTo>
                  <a:lnTo>
                    <a:pt x="1242060" y="2278380"/>
                  </a:lnTo>
                  <a:cubicBezTo>
                    <a:pt x="1236980" y="2548890"/>
                    <a:pt x="1291590" y="2602230"/>
                    <a:pt x="1357630" y="2600960"/>
                  </a:cubicBezTo>
                  <a:lnTo>
                    <a:pt x="1607820" y="2599690"/>
                  </a:lnTo>
                  <a:cubicBezTo>
                    <a:pt x="1691640" y="2599690"/>
                    <a:pt x="1761490" y="2667000"/>
                    <a:pt x="1761490" y="2752090"/>
                  </a:cubicBezTo>
                  <a:lnTo>
                    <a:pt x="1762760" y="2962910"/>
                  </a:lnTo>
                  <a:cubicBezTo>
                    <a:pt x="1762760" y="3046730"/>
                    <a:pt x="1695451" y="3116580"/>
                    <a:pt x="1610360" y="3116580"/>
                  </a:cubicBezTo>
                  <a:lnTo>
                    <a:pt x="166371" y="3124200"/>
                  </a:lnTo>
                  <a:cubicBezTo>
                    <a:pt x="82550" y="3124200"/>
                    <a:pt x="12700" y="3056890"/>
                    <a:pt x="12700" y="2971800"/>
                  </a:cubicBezTo>
                  <a:lnTo>
                    <a:pt x="11430" y="2760980"/>
                  </a:lnTo>
                  <a:cubicBezTo>
                    <a:pt x="11430" y="2677160"/>
                    <a:pt x="78740" y="2607310"/>
                    <a:pt x="163830" y="2607310"/>
                  </a:cubicBezTo>
                  <a:lnTo>
                    <a:pt x="389890" y="2606040"/>
                  </a:lnTo>
                  <a:cubicBezTo>
                    <a:pt x="473710" y="2606040"/>
                    <a:pt x="542290" y="2537460"/>
                    <a:pt x="542290" y="2452370"/>
                  </a:cubicBezTo>
                  <a:lnTo>
                    <a:pt x="534670" y="969010"/>
                  </a:lnTo>
                  <a:cubicBezTo>
                    <a:pt x="534670" y="862330"/>
                    <a:pt x="426720" y="788670"/>
                    <a:pt x="326390" y="826770"/>
                  </a:cubicBezTo>
                  <a:cubicBezTo>
                    <a:pt x="276860" y="845820"/>
                    <a:pt x="238760" y="858520"/>
                    <a:pt x="204470" y="869950"/>
                  </a:cubicBezTo>
                  <a:cubicBezTo>
                    <a:pt x="106680" y="902970"/>
                    <a:pt x="3810" y="831850"/>
                    <a:pt x="2540" y="727710"/>
                  </a:cubicBezTo>
                  <a:cubicBezTo>
                    <a:pt x="2540" y="687070"/>
                    <a:pt x="1270" y="647700"/>
                    <a:pt x="1270" y="613410"/>
                  </a:cubicBezTo>
                  <a:cubicBezTo>
                    <a:pt x="0" y="554990"/>
                    <a:pt x="33020" y="502920"/>
                    <a:pt x="83820" y="476250"/>
                  </a:cubicBezTo>
                  <a:cubicBezTo>
                    <a:pt x="307340" y="360680"/>
                    <a:pt x="496570" y="269240"/>
                    <a:pt x="651510" y="87630"/>
                  </a:cubicBezTo>
                  <a:cubicBezTo>
                    <a:pt x="679450" y="54610"/>
                    <a:pt x="721360" y="34290"/>
                    <a:pt x="765810" y="34290"/>
                  </a:cubicBez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FF0000"/>
                </a:solidFill>
              </a:endParaRPr>
            </a:p>
          </p:txBody>
        </p:sp>
      </p:grpSp>
      <p:grpSp>
        <p:nvGrpSpPr>
          <p:cNvPr id="401" name="组合 400"/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1395730" y="1241688"/>
            <a:ext cx="355600" cy="355073"/>
            <a:chOff x="2995313" y="1281817"/>
            <a:chExt cx="1905000" cy="1902179"/>
          </a:xfrm>
        </p:grpSpPr>
        <p:grpSp>
          <p:nvGrpSpPr>
            <p:cNvPr id="402" name="组合 401"/>
            <p:cNvGrpSpPr/>
            <p:nvPr/>
          </p:nvGrpSpPr>
          <p:grpSpPr>
            <a:xfrm>
              <a:off x="2995313" y="1281817"/>
              <a:ext cx="1905000" cy="1902179"/>
              <a:chOff x="595630" y="612140"/>
              <a:chExt cx="5146040" cy="5138420"/>
            </a:xfrm>
          </p:grpSpPr>
          <p:sp>
            <p:nvSpPr>
              <p:cNvPr id="403" name="任意多边形: 形状 8"/>
              <p:cNvSpPr/>
              <p:nvPr>
                <p:custDataLst>
                  <p:tags r:id="rId9"/>
                </p:custDataLst>
              </p:nvPr>
            </p:nvSpPr>
            <p:spPr>
              <a:xfrm>
                <a:off x="595630" y="927100"/>
                <a:ext cx="5146040" cy="4457700"/>
              </a:xfrm>
              <a:custGeom>
                <a:avLst/>
                <a:gdLst>
                  <a:gd name="connsiteX0" fmla="*/ 3859530 w 5146040"/>
                  <a:gd name="connsiteY0" fmla="*/ 0 h 4457700"/>
                  <a:gd name="connsiteX1" fmla="*/ 1286510 w 5146040"/>
                  <a:gd name="connsiteY1" fmla="*/ 0 h 4457700"/>
                  <a:gd name="connsiteX2" fmla="*/ 0 w 5146040"/>
                  <a:gd name="connsiteY2" fmla="*/ 2228850 h 4457700"/>
                  <a:gd name="connsiteX3" fmla="*/ 1286510 w 5146040"/>
                  <a:gd name="connsiteY3" fmla="*/ 4457700 h 4457700"/>
                  <a:gd name="connsiteX4" fmla="*/ 3859530 w 5146040"/>
                  <a:gd name="connsiteY4" fmla="*/ 4457700 h 4457700"/>
                  <a:gd name="connsiteX5" fmla="*/ 5146040 w 5146040"/>
                  <a:gd name="connsiteY5" fmla="*/ 2228850 h 4457700"/>
                  <a:gd name="connsiteX6" fmla="*/ 3859530 w 5146040"/>
                  <a:gd name="connsiteY6" fmla="*/ 0 h 445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46040" h="4457700">
                    <a:moveTo>
                      <a:pt x="3859530" y="0"/>
                    </a:moveTo>
                    <a:lnTo>
                      <a:pt x="1286510" y="0"/>
                    </a:lnTo>
                    <a:lnTo>
                      <a:pt x="0" y="2228850"/>
                    </a:lnTo>
                    <a:lnTo>
                      <a:pt x="1286510" y="4457700"/>
                    </a:lnTo>
                    <a:lnTo>
                      <a:pt x="3859530" y="4457700"/>
                    </a:lnTo>
                    <a:lnTo>
                      <a:pt x="5146040" y="2228850"/>
                    </a:lnTo>
                    <a:lnTo>
                      <a:pt x="3859530" y="0"/>
                    </a:lnTo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04" name="任意多边形: 形状 9"/>
              <p:cNvSpPr/>
              <p:nvPr>
                <p:custDataLst>
                  <p:tags r:id="rId10"/>
                </p:custDataLst>
              </p:nvPr>
            </p:nvSpPr>
            <p:spPr>
              <a:xfrm>
                <a:off x="624840" y="709930"/>
                <a:ext cx="5036820" cy="4892040"/>
              </a:xfrm>
              <a:custGeom>
                <a:avLst/>
                <a:gdLst>
                  <a:gd name="connsiteX0" fmla="*/ 5036820 w 5036820"/>
                  <a:gd name="connsiteY0" fmla="*/ 1916430 h 4892040"/>
                  <a:gd name="connsiteX1" fmla="*/ 3319780 w 5036820"/>
                  <a:gd name="connsiteY1" fmla="*/ 0 h 4892040"/>
                  <a:gd name="connsiteX2" fmla="*/ 800100 w 5036820"/>
                  <a:gd name="connsiteY2" fmla="*/ 529590 h 4892040"/>
                  <a:gd name="connsiteX3" fmla="*/ 0 w 5036820"/>
                  <a:gd name="connsiteY3" fmla="*/ 2975610 h 4892040"/>
                  <a:gd name="connsiteX4" fmla="*/ 1717040 w 5036820"/>
                  <a:gd name="connsiteY4" fmla="*/ 4892040 h 4892040"/>
                  <a:gd name="connsiteX5" fmla="*/ 4236720 w 5036820"/>
                  <a:gd name="connsiteY5" fmla="*/ 4362450 h 4892040"/>
                  <a:gd name="connsiteX6" fmla="*/ 5036820 w 5036820"/>
                  <a:gd name="connsiteY6" fmla="*/ 1916430 h 4892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36820" h="4892040">
                    <a:moveTo>
                      <a:pt x="5036820" y="1916430"/>
                    </a:moveTo>
                    <a:lnTo>
                      <a:pt x="3319780" y="0"/>
                    </a:lnTo>
                    <a:lnTo>
                      <a:pt x="800100" y="529590"/>
                    </a:lnTo>
                    <a:lnTo>
                      <a:pt x="0" y="2975610"/>
                    </a:lnTo>
                    <a:lnTo>
                      <a:pt x="1717040" y="4892040"/>
                    </a:lnTo>
                    <a:lnTo>
                      <a:pt x="4236720" y="4362450"/>
                    </a:lnTo>
                    <a:lnTo>
                      <a:pt x="5036820" y="1916430"/>
                    </a:ln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05" name="任意多边形: 形状 10"/>
              <p:cNvSpPr/>
              <p:nvPr>
                <p:custDataLst>
                  <p:tags r:id="rId11"/>
                </p:custDataLst>
              </p:nvPr>
            </p:nvSpPr>
            <p:spPr>
              <a:xfrm>
                <a:off x="821690" y="612140"/>
                <a:ext cx="4592320" cy="5138420"/>
              </a:xfrm>
              <a:custGeom>
                <a:avLst/>
                <a:gdLst>
                  <a:gd name="connsiteX0" fmla="*/ 4451350 w 4592320"/>
                  <a:gd name="connsiteY0" fmla="*/ 3976370 h 5138420"/>
                  <a:gd name="connsiteX1" fmla="*/ 4592320 w 4592320"/>
                  <a:gd name="connsiteY1" fmla="*/ 1405890 h 5138420"/>
                  <a:gd name="connsiteX2" fmla="*/ 2437130 w 4592320"/>
                  <a:gd name="connsiteY2" fmla="*/ 0 h 5138420"/>
                  <a:gd name="connsiteX3" fmla="*/ 140970 w 4592320"/>
                  <a:gd name="connsiteY3" fmla="*/ 1162050 h 5138420"/>
                  <a:gd name="connsiteX4" fmla="*/ 0 w 4592320"/>
                  <a:gd name="connsiteY4" fmla="*/ 3732530 h 5138420"/>
                  <a:gd name="connsiteX5" fmla="*/ 2155190 w 4592320"/>
                  <a:gd name="connsiteY5" fmla="*/ 5138420 h 5138420"/>
                  <a:gd name="connsiteX6" fmla="*/ 4451350 w 4592320"/>
                  <a:gd name="connsiteY6" fmla="*/ 3976370 h 513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92320" h="5138420">
                    <a:moveTo>
                      <a:pt x="4451350" y="3976370"/>
                    </a:moveTo>
                    <a:lnTo>
                      <a:pt x="4592320" y="1405890"/>
                    </a:lnTo>
                    <a:lnTo>
                      <a:pt x="2437130" y="0"/>
                    </a:lnTo>
                    <a:lnTo>
                      <a:pt x="140970" y="1162050"/>
                    </a:lnTo>
                    <a:lnTo>
                      <a:pt x="0" y="3732530"/>
                    </a:lnTo>
                    <a:lnTo>
                      <a:pt x="2155190" y="5138420"/>
                    </a:lnTo>
                    <a:lnTo>
                      <a:pt x="4451350" y="3976370"/>
                    </a:lnTo>
                  </a:path>
                </a:pathLst>
              </a:custGeom>
              <a:solidFill>
                <a:schemeClr val="accent1"/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406" name="任意多边形: 形状 12"/>
            <p:cNvSpPr/>
            <p:nvPr>
              <p:custDataLst>
                <p:tags r:id="rId12"/>
              </p:custDataLst>
            </p:nvPr>
          </p:nvSpPr>
          <p:spPr>
            <a:xfrm>
              <a:off x="3599441" y="1633480"/>
              <a:ext cx="697685" cy="1087900"/>
            </a:xfrm>
            <a:custGeom>
              <a:avLst/>
              <a:gdLst/>
              <a:ahLst/>
              <a:cxnLst/>
              <a:rect l="0" t="0" r="0" b="0"/>
              <a:pathLst>
                <a:path w="1884680" h="2938781">
                  <a:moveTo>
                    <a:pt x="417830" y="1035050"/>
                  </a:moveTo>
                  <a:lnTo>
                    <a:pt x="132080" y="979170"/>
                  </a:lnTo>
                  <a:cubicBezTo>
                    <a:pt x="52070" y="963930"/>
                    <a:pt x="0" y="885190"/>
                    <a:pt x="17780" y="806450"/>
                  </a:cubicBezTo>
                  <a:cubicBezTo>
                    <a:pt x="134620" y="271780"/>
                    <a:pt x="443230" y="3810"/>
                    <a:pt x="943610" y="1270"/>
                  </a:cubicBezTo>
                  <a:cubicBezTo>
                    <a:pt x="1236980" y="0"/>
                    <a:pt x="1460500" y="80010"/>
                    <a:pt x="1615440" y="242570"/>
                  </a:cubicBezTo>
                  <a:cubicBezTo>
                    <a:pt x="1769110" y="405130"/>
                    <a:pt x="1846580" y="604520"/>
                    <a:pt x="1847850" y="839470"/>
                  </a:cubicBezTo>
                  <a:cubicBezTo>
                    <a:pt x="1849120" y="1082040"/>
                    <a:pt x="1765300" y="1320800"/>
                    <a:pt x="1597660" y="1553210"/>
                  </a:cubicBezTo>
                  <a:cubicBezTo>
                    <a:pt x="1478280" y="1718310"/>
                    <a:pt x="1285240" y="1903730"/>
                    <a:pt x="1016000" y="2108200"/>
                  </a:cubicBezTo>
                  <a:cubicBezTo>
                    <a:pt x="905510" y="2193290"/>
                    <a:pt x="966470" y="2369820"/>
                    <a:pt x="1104900" y="2369820"/>
                  </a:cubicBezTo>
                  <a:lnTo>
                    <a:pt x="1617979" y="2367280"/>
                  </a:lnTo>
                  <a:cubicBezTo>
                    <a:pt x="1766570" y="2366010"/>
                    <a:pt x="1884679" y="2493010"/>
                    <a:pt x="1873250" y="2641600"/>
                  </a:cubicBezTo>
                  <a:lnTo>
                    <a:pt x="1861820" y="2797810"/>
                  </a:lnTo>
                  <a:cubicBezTo>
                    <a:pt x="1855470" y="2874010"/>
                    <a:pt x="1793240" y="2932430"/>
                    <a:pt x="1717040" y="2932430"/>
                  </a:cubicBezTo>
                  <a:lnTo>
                    <a:pt x="147320" y="2938780"/>
                  </a:lnTo>
                  <a:cubicBezTo>
                    <a:pt x="67310" y="2938780"/>
                    <a:pt x="1270" y="2874010"/>
                    <a:pt x="1270" y="2794000"/>
                  </a:cubicBezTo>
                  <a:lnTo>
                    <a:pt x="0" y="2440940"/>
                  </a:lnTo>
                  <a:cubicBezTo>
                    <a:pt x="0" y="2399030"/>
                    <a:pt x="17780" y="2358390"/>
                    <a:pt x="49530" y="2330450"/>
                  </a:cubicBezTo>
                  <a:cubicBezTo>
                    <a:pt x="547370" y="1897380"/>
                    <a:pt x="859790" y="1590040"/>
                    <a:pt x="985520" y="1408430"/>
                  </a:cubicBezTo>
                  <a:cubicBezTo>
                    <a:pt x="1116330" y="1220470"/>
                    <a:pt x="1181100" y="1042670"/>
                    <a:pt x="1179830" y="875030"/>
                  </a:cubicBezTo>
                  <a:cubicBezTo>
                    <a:pt x="1178560" y="635000"/>
                    <a:pt x="1087120" y="515620"/>
                    <a:pt x="906780" y="516890"/>
                  </a:cubicBezTo>
                  <a:cubicBezTo>
                    <a:pt x="797560" y="516890"/>
                    <a:pt x="718820" y="565150"/>
                    <a:pt x="669290" y="660400"/>
                  </a:cubicBezTo>
                  <a:cubicBezTo>
                    <a:pt x="635000" y="726440"/>
                    <a:pt x="608330" y="811530"/>
                    <a:pt x="590550" y="916940"/>
                  </a:cubicBezTo>
                  <a:cubicBezTo>
                    <a:pt x="575310" y="996950"/>
                    <a:pt x="497840" y="1050290"/>
                    <a:pt x="417830" y="1035050"/>
                  </a:cubicBez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407" name="文本框 406"/>
          <p:cNvSpPr txBox="1"/>
          <p:nvPr>
            <p:custDataLst>
              <p:tags r:id="rId13"/>
            </p:custDataLst>
          </p:nvPr>
        </p:nvSpPr>
        <p:spPr>
          <a:xfrm>
            <a:off x="1896110" y="769620"/>
            <a:ext cx="5352416" cy="763905"/>
          </a:xfrm>
          <a:prstGeom prst="rect">
            <a:avLst/>
          </a:prstGeom>
          <a:noFill/>
        </p:spPr>
        <p:txBody>
          <a:bodyPr wrap="square" lIns="101600" tIns="0" rIns="82550" bIns="0" rtlCol="0" anchor="t" anchorCtr="0">
            <a:sp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marL="0" lvl="0" indent="0" algn="l" fontAlgn="ctr">
              <a:lnSpc>
                <a:spcPct val="130000"/>
              </a:lnSpc>
              <a:spcBef>
                <a:spcPts val="2400"/>
              </a:spcBef>
              <a:spcAft>
                <a:spcPts val="0"/>
              </a:spcAft>
              <a:buSzPct val="100000"/>
              <a:buNone/>
            </a:pPr>
            <a:r>
              <a:rPr lang="zh-CN" altLang="en-US" sz="1400" spc="30" dirty="0">
                <a:ln w="3175">
                  <a:noFill/>
                  <a:prstDash val="dash"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Where might these signs be placed？</a:t>
            </a:r>
            <a:endParaRPr lang="zh-CN" altLang="en-US" sz="1400" spc="30" dirty="0">
              <a:ln w="3175">
                <a:noFill/>
                <a:prstDash val="dash"/>
              </a:ln>
              <a:solidFill>
                <a:sysClr val="windowText" lastClr="000000">
                  <a:lumMod val="75000"/>
                  <a:lumOff val="25000"/>
                </a:sysClr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0" lvl="0" indent="0" algn="l" fontAlgn="ctr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ct val="100000"/>
              <a:buNone/>
            </a:pPr>
            <a:r>
              <a:rPr lang="zh-CN" altLang="en-US" sz="1400" spc="30" dirty="0">
                <a:ln w="3175">
                  <a:noFill/>
                  <a:prstDash val="dash"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What are these signs intended to warn against?</a:t>
            </a:r>
            <a:endParaRPr lang="zh-CN" altLang="en-US" sz="1400" spc="30" dirty="0">
              <a:ln w="3175">
                <a:noFill/>
                <a:prstDash val="dash"/>
              </a:ln>
              <a:solidFill>
                <a:sysClr val="windowText" lastClr="000000">
                  <a:lumMod val="75000"/>
                  <a:lumOff val="25000"/>
                </a:sysClr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燕尾形 3"/>
          <p:cNvSpPr/>
          <p:nvPr/>
        </p:nvSpPr>
        <p:spPr>
          <a:xfrm>
            <a:off x="4001969" y="165951"/>
            <a:ext cx="1380772" cy="315697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 defTabSz="6870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Discussion</a:t>
            </a:r>
            <a:endParaRPr lang="en-US" altLang="zh-CN" sz="12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燕尾形 5"/>
          <p:cNvSpPr/>
          <p:nvPr/>
        </p:nvSpPr>
        <p:spPr>
          <a:xfrm>
            <a:off x="5293441" y="165951"/>
            <a:ext cx="1380772" cy="315697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 defTabSz="6870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Conclusion</a:t>
            </a:r>
            <a:endParaRPr lang="en-US" altLang="zh-CN" sz="12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燕尾形 7"/>
          <p:cNvSpPr/>
          <p:nvPr/>
        </p:nvSpPr>
        <p:spPr>
          <a:xfrm>
            <a:off x="28575" y="1141730"/>
            <a:ext cx="417195" cy="288290"/>
          </a:xfrm>
          <a:prstGeom prst="chevron">
            <a:avLst>
              <a:gd name="adj" fmla="val 65973"/>
            </a:avLst>
          </a:pr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 defTabSz="687070" fontAlgn="base">
              <a:spcBef>
                <a:spcPct val="0"/>
              </a:spcBef>
              <a:spcAft>
                <a:spcPct val="0"/>
              </a:spcAft>
            </a:pPr>
            <a:endParaRPr lang="zh-CN" altLang="en-US" sz="14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燕尾形 1"/>
          <p:cNvSpPr/>
          <p:nvPr/>
        </p:nvSpPr>
        <p:spPr>
          <a:xfrm>
            <a:off x="2742999" y="165951"/>
            <a:ext cx="1380772" cy="315697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 defTabSz="6870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Opening up</a:t>
            </a:r>
            <a:endParaRPr lang="en-US" altLang="zh-CN" sz="12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燕尾形 2"/>
          <p:cNvSpPr/>
          <p:nvPr/>
        </p:nvSpPr>
        <p:spPr>
          <a:xfrm>
            <a:off x="6616264" y="165951"/>
            <a:ext cx="1380772" cy="315697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 defTabSz="6870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Homework</a:t>
            </a:r>
            <a:endParaRPr lang="en-US" altLang="zh-CN" sz="12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 descr="Z]BR[7%[`(LI9BJ$5E)(3CJ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4245" y="1141730"/>
            <a:ext cx="3992245" cy="280606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42900" y="1101725"/>
            <a:ext cx="20237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For reference:</a:t>
            </a:r>
            <a:endParaRPr lang="en-US" altLang="zh-CN" b="1" i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58689" y="1753235"/>
            <a:ext cx="27597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</a:t>
            </a:r>
            <a:r>
              <a:rPr lang="en-US" altLang="zh-CN" i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Picture 1</a:t>
            </a:r>
            <a:r>
              <a:rPr lang="en-US" altLang="zh-CN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</a:t>
            </a:r>
            <a:r>
              <a:rPr lang="en-US" altLang="zh-CN" dirty="0"/>
              <a:t> in the school</a:t>
            </a:r>
            <a:endParaRPr lang="en-US" altLang="zh-CN" dirty="0"/>
          </a:p>
        </p:txBody>
      </p:sp>
      <p:grpSp>
        <p:nvGrpSpPr>
          <p:cNvPr id="98" name="Group 4"/>
          <p:cNvGrpSpPr>
            <a:grpSpLocks noChangeAspect="1"/>
          </p:cNvGrpSpPr>
          <p:nvPr/>
        </p:nvGrpSpPr>
        <p:grpSpPr bwMode="auto">
          <a:xfrm>
            <a:off x="146050" y="1772285"/>
            <a:ext cx="182245" cy="238760"/>
            <a:chOff x="1776" y="1776"/>
            <a:chExt cx="64" cy="75"/>
          </a:xfrm>
          <a:solidFill>
            <a:schemeClr val="accent1"/>
          </a:solidFill>
          <a:effectLst>
            <a:reflection blurRad="6350" stA="52000" endA="300" endPos="35000" dir="5400000" sy="-100000" algn="bl" rotWithShape="0"/>
          </a:effectLst>
        </p:grpSpPr>
        <p:sp>
          <p:nvSpPr>
            <p:cNvPr id="99" name="Freeform 5"/>
            <p:cNvSpPr/>
            <p:nvPr/>
          </p:nvSpPr>
          <p:spPr bwMode="auto">
            <a:xfrm>
              <a:off x="1795" y="1779"/>
              <a:ext cx="29" cy="26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0" name="Freeform 6"/>
            <p:cNvSpPr/>
            <p:nvPr/>
          </p:nvSpPr>
          <p:spPr bwMode="auto">
            <a:xfrm>
              <a:off x="1776" y="1810"/>
              <a:ext cx="64" cy="41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1" name="Freeform 7"/>
            <p:cNvSpPr/>
            <p:nvPr/>
          </p:nvSpPr>
          <p:spPr bwMode="auto">
            <a:xfrm>
              <a:off x="1795" y="1776"/>
              <a:ext cx="29" cy="26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2" name="Freeform 8"/>
            <p:cNvSpPr/>
            <p:nvPr/>
          </p:nvSpPr>
          <p:spPr bwMode="auto">
            <a:xfrm>
              <a:off x="1776" y="1807"/>
              <a:ext cx="64" cy="42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1" name="Group 4"/>
          <p:cNvGrpSpPr>
            <a:grpSpLocks noChangeAspect="1"/>
          </p:cNvGrpSpPr>
          <p:nvPr/>
        </p:nvGrpSpPr>
        <p:grpSpPr bwMode="auto">
          <a:xfrm>
            <a:off x="160020" y="2247900"/>
            <a:ext cx="182880" cy="243205"/>
            <a:chOff x="1776" y="1776"/>
            <a:chExt cx="64" cy="75"/>
          </a:xfrm>
          <a:solidFill>
            <a:schemeClr val="accent1"/>
          </a:solidFill>
          <a:effectLst>
            <a:reflection blurRad="6350" stA="52000" endA="300" endPos="35000" dir="5400000" sy="-100000" algn="bl" rotWithShape="0"/>
          </a:effectLst>
        </p:grpSpPr>
        <p:sp>
          <p:nvSpPr>
            <p:cNvPr id="12" name="Freeform 5"/>
            <p:cNvSpPr/>
            <p:nvPr/>
          </p:nvSpPr>
          <p:spPr bwMode="auto">
            <a:xfrm>
              <a:off x="1795" y="1779"/>
              <a:ext cx="29" cy="26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6"/>
            <p:cNvSpPr/>
            <p:nvPr/>
          </p:nvSpPr>
          <p:spPr bwMode="auto">
            <a:xfrm>
              <a:off x="1776" y="1810"/>
              <a:ext cx="64" cy="41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7"/>
            <p:cNvSpPr/>
            <p:nvPr/>
          </p:nvSpPr>
          <p:spPr bwMode="auto">
            <a:xfrm>
              <a:off x="1795" y="1776"/>
              <a:ext cx="29" cy="26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8"/>
            <p:cNvSpPr/>
            <p:nvPr/>
          </p:nvSpPr>
          <p:spPr bwMode="auto">
            <a:xfrm>
              <a:off x="1776" y="1807"/>
              <a:ext cx="64" cy="42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" name="Group 4"/>
          <p:cNvGrpSpPr>
            <a:grpSpLocks noChangeAspect="1"/>
          </p:cNvGrpSpPr>
          <p:nvPr/>
        </p:nvGrpSpPr>
        <p:grpSpPr bwMode="auto">
          <a:xfrm>
            <a:off x="160020" y="2721610"/>
            <a:ext cx="182880" cy="223520"/>
            <a:chOff x="1776" y="1776"/>
            <a:chExt cx="64" cy="75"/>
          </a:xfrm>
          <a:solidFill>
            <a:schemeClr val="accent1"/>
          </a:solidFill>
          <a:effectLst>
            <a:reflection blurRad="6350" stA="52000" endA="300" endPos="35000" dir="5400000" sy="-100000" algn="bl" rotWithShape="0"/>
          </a:effectLst>
        </p:grpSpPr>
        <p:sp>
          <p:nvSpPr>
            <p:cNvPr id="17" name="Freeform 5"/>
            <p:cNvSpPr/>
            <p:nvPr/>
          </p:nvSpPr>
          <p:spPr bwMode="auto">
            <a:xfrm>
              <a:off x="1795" y="1779"/>
              <a:ext cx="29" cy="26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6"/>
            <p:cNvSpPr/>
            <p:nvPr/>
          </p:nvSpPr>
          <p:spPr bwMode="auto">
            <a:xfrm>
              <a:off x="1776" y="1810"/>
              <a:ext cx="64" cy="41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7"/>
            <p:cNvSpPr/>
            <p:nvPr/>
          </p:nvSpPr>
          <p:spPr bwMode="auto">
            <a:xfrm>
              <a:off x="1795" y="1776"/>
              <a:ext cx="29" cy="26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8"/>
            <p:cNvSpPr/>
            <p:nvPr/>
          </p:nvSpPr>
          <p:spPr bwMode="auto">
            <a:xfrm>
              <a:off x="1776" y="1807"/>
              <a:ext cx="64" cy="42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1" name="Group 4"/>
          <p:cNvGrpSpPr>
            <a:grpSpLocks noChangeAspect="1"/>
          </p:cNvGrpSpPr>
          <p:nvPr/>
        </p:nvGrpSpPr>
        <p:grpSpPr bwMode="auto">
          <a:xfrm>
            <a:off x="165100" y="3162300"/>
            <a:ext cx="182880" cy="223520"/>
            <a:chOff x="1776" y="1776"/>
            <a:chExt cx="64" cy="75"/>
          </a:xfrm>
          <a:solidFill>
            <a:schemeClr val="accent1"/>
          </a:solidFill>
          <a:effectLst>
            <a:reflection blurRad="6350" stA="52000" endA="300" endPos="35000" dir="5400000" sy="-100000" algn="bl" rotWithShape="0"/>
          </a:effectLst>
        </p:grpSpPr>
        <p:sp>
          <p:nvSpPr>
            <p:cNvPr id="22" name="Freeform 5"/>
            <p:cNvSpPr/>
            <p:nvPr/>
          </p:nvSpPr>
          <p:spPr bwMode="auto">
            <a:xfrm>
              <a:off x="1795" y="1779"/>
              <a:ext cx="29" cy="26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6"/>
            <p:cNvSpPr/>
            <p:nvPr/>
          </p:nvSpPr>
          <p:spPr bwMode="auto">
            <a:xfrm>
              <a:off x="1776" y="1810"/>
              <a:ext cx="64" cy="41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7"/>
            <p:cNvSpPr/>
            <p:nvPr/>
          </p:nvSpPr>
          <p:spPr bwMode="auto">
            <a:xfrm>
              <a:off x="1795" y="1776"/>
              <a:ext cx="29" cy="26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8"/>
            <p:cNvSpPr/>
            <p:nvPr/>
          </p:nvSpPr>
          <p:spPr bwMode="auto">
            <a:xfrm>
              <a:off x="1776" y="1807"/>
              <a:ext cx="64" cy="42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" name="Group 4"/>
          <p:cNvGrpSpPr>
            <a:grpSpLocks noChangeAspect="1"/>
          </p:cNvGrpSpPr>
          <p:nvPr/>
        </p:nvGrpSpPr>
        <p:grpSpPr bwMode="auto">
          <a:xfrm>
            <a:off x="170180" y="3571240"/>
            <a:ext cx="182880" cy="223520"/>
            <a:chOff x="1776" y="1776"/>
            <a:chExt cx="64" cy="75"/>
          </a:xfrm>
          <a:solidFill>
            <a:schemeClr val="accent1"/>
          </a:solidFill>
          <a:effectLst>
            <a:reflection blurRad="6350" stA="52000" endA="300" endPos="35000" dir="5400000" sy="-100000" algn="bl" rotWithShape="0"/>
          </a:effectLst>
        </p:grpSpPr>
        <p:sp>
          <p:nvSpPr>
            <p:cNvPr id="27" name="Freeform 5"/>
            <p:cNvSpPr/>
            <p:nvPr/>
          </p:nvSpPr>
          <p:spPr bwMode="auto">
            <a:xfrm>
              <a:off x="1795" y="1779"/>
              <a:ext cx="29" cy="26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6"/>
            <p:cNvSpPr/>
            <p:nvPr/>
          </p:nvSpPr>
          <p:spPr bwMode="auto">
            <a:xfrm>
              <a:off x="1776" y="1810"/>
              <a:ext cx="64" cy="41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7"/>
            <p:cNvSpPr/>
            <p:nvPr/>
          </p:nvSpPr>
          <p:spPr bwMode="auto">
            <a:xfrm>
              <a:off x="1795" y="1776"/>
              <a:ext cx="29" cy="26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8"/>
            <p:cNvSpPr/>
            <p:nvPr/>
          </p:nvSpPr>
          <p:spPr bwMode="auto">
            <a:xfrm>
              <a:off x="1776" y="1807"/>
              <a:ext cx="64" cy="42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1" name="Group 4"/>
          <p:cNvGrpSpPr>
            <a:grpSpLocks noChangeAspect="1"/>
          </p:cNvGrpSpPr>
          <p:nvPr/>
        </p:nvGrpSpPr>
        <p:grpSpPr bwMode="auto">
          <a:xfrm>
            <a:off x="175260" y="3994785"/>
            <a:ext cx="182880" cy="223520"/>
            <a:chOff x="1776" y="1776"/>
            <a:chExt cx="64" cy="75"/>
          </a:xfrm>
          <a:solidFill>
            <a:schemeClr val="accent1"/>
          </a:solidFill>
          <a:effectLst>
            <a:reflection blurRad="6350" stA="52000" endA="300" endPos="35000" dir="5400000" sy="-100000" algn="bl" rotWithShape="0"/>
          </a:effectLst>
        </p:grpSpPr>
        <p:sp>
          <p:nvSpPr>
            <p:cNvPr id="32" name="Freeform 5"/>
            <p:cNvSpPr/>
            <p:nvPr/>
          </p:nvSpPr>
          <p:spPr bwMode="auto">
            <a:xfrm>
              <a:off x="1795" y="1779"/>
              <a:ext cx="29" cy="26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6"/>
            <p:cNvSpPr/>
            <p:nvPr/>
          </p:nvSpPr>
          <p:spPr bwMode="auto">
            <a:xfrm>
              <a:off x="1776" y="1810"/>
              <a:ext cx="64" cy="41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7"/>
            <p:cNvSpPr/>
            <p:nvPr/>
          </p:nvSpPr>
          <p:spPr bwMode="auto">
            <a:xfrm>
              <a:off x="1795" y="1776"/>
              <a:ext cx="29" cy="26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8"/>
            <p:cNvSpPr/>
            <p:nvPr/>
          </p:nvSpPr>
          <p:spPr bwMode="auto">
            <a:xfrm>
              <a:off x="1776" y="1807"/>
              <a:ext cx="64" cy="42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6" name="文本框 45"/>
          <p:cNvSpPr txBox="1"/>
          <p:nvPr/>
        </p:nvSpPr>
        <p:spPr>
          <a:xfrm>
            <a:off x="530860" y="2177415"/>
            <a:ext cx="27597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 </a:t>
            </a:r>
            <a:r>
              <a:rPr lang="en-US" altLang="zh-CN" i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Picture 2:</a:t>
            </a:r>
            <a:r>
              <a:rPr lang="en-US" altLang="zh-CN" dirty="0"/>
              <a:t> by the road</a:t>
            </a:r>
            <a:endParaRPr lang="en-US" altLang="zh-CN" dirty="0"/>
          </a:p>
        </p:txBody>
      </p:sp>
      <p:sp>
        <p:nvSpPr>
          <p:cNvPr id="47" name="文本框 46"/>
          <p:cNvSpPr txBox="1"/>
          <p:nvPr/>
        </p:nvSpPr>
        <p:spPr>
          <a:xfrm>
            <a:off x="577850" y="2616200"/>
            <a:ext cx="30981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Picture 3:</a:t>
            </a:r>
            <a:r>
              <a:rPr lang="en-US" altLang="zh-CN" dirty="0"/>
              <a:t> near electric devices</a:t>
            </a:r>
            <a:endParaRPr lang="en-US" altLang="zh-CN" dirty="0"/>
          </a:p>
        </p:txBody>
      </p:sp>
      <p:sp>
        <p:nvSpPr>
          <p:cNvPr id="48" name="文本框 47"/>
          <p:cNvSpPr txBox="1"/>
          <p:nvPr/>
        </p:nvSpPr>
        <p:spPr>
          <a:xfrm>
            <a:off x="559584" y="3085465"/>
            <a:ext cx="30353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Picture 4:</a:t>
            </a:r>
            <a:r>
              <a:rPr lang="en-US" altLang="zh-CN" dirty="0"/>
              <a:t> in public buildings</a:t>
            </a:r>
            <a:endParaRPr lang="en-US" altLang="zh-CN" dirty="0"/>
          </a:p>
        </p:txBody>
      </p:sp>
      <p:sp>
        <p:nvSpPr>
          <p:cNvPr id="49" name="文本框 48"/>
          <p:cNvSpPr txBox="1"/>
          <p:nvPr/>
        </p:nvSpPr>
        <p:spPr>
          <a:xfrm>
            <a:off x="577850" y="3488419"/>
            <a:ext cx="30981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Picture 5</a:t>
            </a:r>
            <a:r>
              <a:rPr lang="en-US" altLang="zh-CN" i="1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 </a:t>
            </a:r>
            <a:r>
              <a:rPr lang="en-US" altLang="zh-CN" dirty="0">
                <a:solidFill>
                  <a:schemeClr val="tx1"/>
                </a:solidFill>
              </a:rPr>
              <a:t>at the pool or lake</a:t>
            </a:r>
            <a:endParaRPr lang="en-US" altLang="zh-CN" dirty="0">
              <a:solidFill>
                <a:schemeClr val="tx1"/>
              </a:solidFill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530860" y="3888122"/>
            <a:ext cx="40500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Picture 6: </a:t>
            </a:r>
            <a:r>
              <a:rPr lang="en-US" altLang="zh-CN" dirty="0"/>
              <a:t>some place that </a:t>
            </a:r>
            <a:r>
              <a:rPr lang="en-US" altLang="zh-CN" dirty="0" smtClean="0"/>
              <a:t>forbids </a:t>
            </a:r>
            <a:r>
              <a:rPr lang="en-US" altLang="zh-CN" dirty="0"/>
              <a:t>parking</a:t>
            </a:r>
            <a:endParaRPr lang="en-US" altLang="zh-CN" dirty="0"/>
          </a:p>
        </p:txBody>
      </p:sp>
      <p:sp>
        <p:nvSpPr>
          <p:cNvPr id="7" name="文本框 6"/>
          <p:cNvSpPr txBox="1"/>
          <p:nvPr/>
        </p:nvSpPr>
        <p:spPr>
          <a:xfrm>
            <a:off x="5141595" y="4154805"/>
            <a:ext cx="39192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gradFill>
                  <a:gsLst>
                    <a:gs pos="50000">
                      <a:srgbClr val="835766"/>
                    </a:gs>
                    <a:gs pos="0">
                      <a:srgbClr val="AC8F99"/>
                    </a:gs>
                    <a:gs pos="100000">
                      <a:srgbClr val="591F33"/>
                    </a:gs>
                  </a:gsLst>
                  <a:lin scaled="1"/>
                </a:gradFill>
              </a:rPr>
              <a:t>勿以恶小而为之  遵纪守法很重要</a:t>
            </a:r>
            <a:endParaRPr lang="zh-CN" altLang="en-US" b="1">
              <a:gradFill>
                <a:gsLst>
                  <a:gs pos="50000">
                    <a:srgbClr val="835766"/>
                  </a:gs>
                  <a:gs pos="0">
                    <a:srgbClr val="AC8F99"/>
                  </a:gs>
                  <a:gs pos="100000">
                    <a:srgbClr val="591F33"/>
                  </a:gs>
                </a:gsLst>
                <a:lin scaled="1"/>
              </a:gra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6" grpId="0"/>
      <p:bldP spid="47" grpId="0"/>
      <p:bldP spid="48" grpId="0"/>
      <p:bldP spid="49" grpId="0"/>
      <p:bldP spid="50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燕尾形 3"/>
          <p:cNvSpPr/>
          <p:nvPr/>
        </p:nvSpPr>
        <p:spPr>
          <a:xfrm>
            <a:off x="4153734" y="180556"/>
            <a:ext cx="1380772" cy="315697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 defTabSz="6870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Discussion</a:t>
            </a:r>
            <a:endParaRPr lang="en-US" altLang="zh-CN" sz="12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燕尾形 5"/>
          <p:cNvSpPr/>
          <p:nvPr/>
        </p:nvSpPr>
        <p:spPr>
          <a:xfrm>
            <a:off x="5534506" y="180556"/>
            <a:ext cx="1380772" cy="315697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 defTabSz="6870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Conclusion</a:t>
            </a:r>
            <a:endParaRPr lang="en-US" altLang="zh-CN" sz="12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燕尾形 1"/>
          <p:cNvSpPr/>
          <p:nvPr/>
        </p:nvSpPr>
        <p:spPr>
          <a:xfrm>
            <a:off x="2856029" y="180556"/>
            <a:ext cx="1380772" cy="315697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 defTabSz="6870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Opening up</a:t>
            </a:r>
            <a:endParaRPr lang="en-US" altLang="zh-CN" sz="12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燕尾形 2"/>
          <p:cNvSpPr/>
          <p:nvPr/>
        </p:nvSpPr>
        <p:spPr>
          <a:xfrm>
            <a:off x="6915278" y="180556"/>
            <a:ext cx="1380772" cy="315697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 defTabSz="6870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Homework</a:t>
            </a:r>
            <a:endParaRPr lang="en-US" altLang="zh-CN" sz="12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9393" name="Picture 1" descr="C:\Documents and Settings\Administrator\Application Data\Tencent\Users\1174620904\QQ\WinTemp\RichOle\3K8CB6U[7UU$Z[BLGUW44)Y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24330" y="1953260"/>
            <a:ext cx="2612390" cy="19100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1466850" y="1109345"/>
            <a:ext cx="60077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/>
              <a:t>What happens in the each of the following pictures?</a:t>
            </a:r>
            <a:endParaRPr lang="en-US" altLang="zh-CN" sz="2000" b="1"/>
          </a:p>
        </p:txBody>
      </p:sp>
      <p:pic>
        <p:nvPicPr>
          <p:cNvPr id="7" name="图片 6" descr="88899840&amp;pky8488899840&amp;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1245" y="1953260"/>
            <a:ext cx="1493520" cy="151447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837805" y="1257300"/>
            <a:ext cx="11741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Why?</a:t>
            </a:r>
            <a:endParaRPr lang="en-US" altLang="zh-CN" sz="2400" b="1">
              <a:solidFill>
                <a:schemeClr val="accent3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7870" y="1952625"/>
            <a:ext cx="2561590" cy="1911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9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燕尾形 3"/>
          <p:cNvSpPr/>
          <p:nvPr/>
        </p:nvSpPr>
        <p:spPr>
          <a:xfrm>
            <a:off x="5463739" y="188176"/>
            <a:ext cx="1380772" cy="315697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 defTabSz="6870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Conclusion</a:t>
            </a:r>
            <a:endParaRPr lang="en-US" altLang="zh-CN" sz="12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燕尾形 5"/>
          <p:cNvSpPr/>
          <p:nvPr/>
        </p:nvSpPr>
        <p:spPr>
          <a:xfrm>
            <a:off x="4140916" y="188176"/>
            <a:ext cx="1380772" cy="315697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 defTabSz="6870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Discussion</a:t>
            </a:r>
            <a:endParaRPr lang="en-US" altLang="zh-CN" sz="12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燕尾形 7"/>
          <p:cNvSpPr/>
          <p:nvPr/>
        </p:nvSpPr>
        <p:spPr>
          <a:xfrm>
            <a:off x="478155" y="972185"/>
            <a:ext cx="491490" cy="288290"/>
          </a:xfrm>
          <a:prstGeom prst="chevron">
            <a:avLst>
              <a:gd name="adj" fmla="val 65973"/>
            </a:avLst>
          </a:pr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 defTabSz="687070" fontAlgn="base">
              <a:spcBef>
                <a:spcPct val="0"/>
              </a:spcBef>
              <a:spcAft>
                <a:spcPct val="0"/>
              </a:spcAft>
            </a:pPr>
            <a:endParaRPr lang="zh-CN" altLang="en-US" sz="14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燕尾形 1"/>
          <p:cNvSpPr/>
          <p:nvPr/>
        </p:nvSpPr>
        <p:spPr>
          <a:xfrm>
            <a:off x="2760144" y="188176"/>
            <a:ext cx="1380772" cy="315697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 defTabSz="6870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Opening up</a:t>
            </a:r>
            <a:endParaRPr lang="en-US" altLang="zh-CN" sz="12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燕尾形 2"/>
          <p:cNvSpPr/>
          <p:nvPr/>
        </p:nvSpPr>
        <p:spPr>
          <a:xfrm>
            <a:off x="6844229" y="188176"/>
            <a:ext cx="1380772" cy="315697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 defTabSz="6870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Homework</a:t>
            </a:r>
            <a:endParaRPr lang="en-US" altLang="zh-CN" sz="12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92530" y="855345"/>
            <a:ext cx="653669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Work in groups and identify causes of</a:t>
            </a:r>
            <a:r>
              <a:rPr lang="en-US" altLang="zh-CN" sz="2400"/>
              <a:t> </a:t>
            </a:r>
            <a:r>
              <a:rPr lang="en-US" altLang="zh-CN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fires</a:t>
            </a:r>
            <a:r>
              <a:rPr lang="en-US" altLang="zh-CN"/>
              <a:t> </a:t>
            </a:r>
            <a:r>
              <a:rPr lang="en-US" altLang="zh-CN" sz="24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  <a:endParaRPr lang="en-US" altLang="zh-CN"/>
          </a:p>
          <a:p>
            <a:endParaRPr lang="en-US" altLang="zh-CN"/>
          </a:p>
        </p:txBody>
      </p:sp>
      <p:sp>
        <p:nvSpPr>
          <p:cNvPr id="10" name="文本框 9"/>
          <p:cNvSpPr txBox="1"/>
          <p:nvPr/>
        </p:nvSpPr>
        <p:spPr>
          <a:xfrm>
            <a:off x="1320165" y="1592580"/>
            <a:ext cx="362839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￭ 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</a:rPr>
              <a:t>cigarette butts everywhere</a:t>
            </a:r>
            <a:endParaRPr lang="en-US" altLang="zh-CN" sz="16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320165" y="2179320"/>
            <a:ext cx="405892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￭ 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</a:rPr>
              <a:t>inflammable meterials and products</a:t>
            </a:r>
            <a:endParaRPr lang="en-US" altLang="zh-CN" sz="16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320165" y="2733675"/>
            <a:ext cx="498538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￭ 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</a:rPr>
              <a:t>electric appliances running over-capacity</a:t>
            </a:r>
            <a:endParaRPr lang="en-US" altLang="zh-CN" sz="16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365250" y="3199130"/>
            <a:ext cx="498538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￭ 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</a:rPr>
              <a:t>wiring faults</a:t>
            </a:r>
            <a:endParaRPr lang="en-US" altLang="zh-CN" sz="16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320165" y="3907155"/>
            <a:ext cx="37433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恶小而为之</a:t>
            </a:r>
            <a:r>
              <a:rPr lang="en-US" altLang="zh-CN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?</a:t>
            </a:r>
            <a:endParaRPr lang="en-US" altLang="zh-CN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燕尾形 3"/>
          <p:cNvSpPr/>
          <p:nvPr/>
        </p:nvSpPr>
        <p:spPr>
          <a:xfrm>
            <a:off x="5463739" y="188176"/>
            <a:ext cx="1380772" cy="315697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 defTabSz="6870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Conclusion</a:t>
            </a:r>
            <a:endParaRPr lang="en-US" altLang="zh-CN" sz="12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燕尾形 5"/>
          <p:cNvSpPr/>
          <p:nvPr/>
        </p:nvSpPr>
        <p:spPr>
          <a:xfrm>
            <a:off x="4140916" y="188176"/>
            <a:ext cx="1380772" cy="315697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 defTabSz="6870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Discussion</a:t>
            </a:r>
            <a:endParaRPr lang="en-US" altLang="zh-CN" sz="12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燕尾形 7"/>
          <p:cNvSpPr/>
          <p:nvPr/>
        </p:nvSpPr>
        <p:spPr>
          <a:xfrm>
            <a:off x="478155" y="972185"/>
            <a:ext cx="491490" cy="288290"/>
          </a:xfrm>
          <a:prstGeom prst="chevron">
            <a:avLst>
              <a:gd name="adj" fmla="val 65973"/>
            </a:avLst>
          </a:pr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 defTabSz="687070" fontAlgn="base">
              <a:spcBef>
                <a:spcPct val="0"/>
              </a:spcBef>
              <a:spcAft>
                <a:spcPct val="0"/>
              </a:spcAft>
            </a:pPr>
            <a:endParaRPr lang="zh-CN" altLang="en-US" sz="14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燕尾形 1"/>
          <p:cNvSpPr/>
          <p:nvPr/>
        </p:nvSpPr>
        <p:spPr>
          <a:xfrm>
            <a:off x="2760144" y="188176"/>
            <a:ext cx="1380772" cy="315697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 defTabSz="6870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Opening up</a:t>
            </a:r>
            <a:endParaRPr lang="en-US" altLang="zh-CN" sz="12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燕尾形 2"/>
          <p:cNvSpPr/>
          <p:nvPr/>
        </p:nvSpPr>
        <p:spPr>
          <a:xfrm>
            <a:off x="6844229" y="188176"/>
            <a:ext cx="1380772" cy="315697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 defTabSz="6870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Homework</a:t>
            </a:r>
            <a:endParaRPr lang="en-US" altLang="zh-CN" sz="12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92530" y="855345"/>
            <a:ext cx="65366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Work in groups and identify causes of</a:t>
            </a:r>
            <a:r>
              <a:rPr lang="en-US" altLang="zh-CN" sz="2400"/>
              <a:t> </a:t>
            </a:r>
            <a:r>
              <a:rPr lang="en-US" altLang="zh-CN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fires</a:t>
            </a:r>
            <a:r>
              <a:rPr lang="en-US" altLang="zh-CN" sz="24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  <a:endParaRPr lang="en-US" altLang="zh-CN"/>
          </a:p>
        </p:txBody>
      </p:sp>
      <p:sp>
        <p:nvSpPr>
          <p:cNvPr id="18" name="文本框 17"/>
          <p:cNvSpPr txBox="1"/>
          <p:nvPr/>
        </p:nvSpPr>
        <p:spPr>
          <a:xfrm>
            <a:off x="3322320" y="3577590"/>
            <a:ext cx="2394585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    </a:t>
            </a:r>
            <a:r>
              <a:rPr lang="zh-CN" altLang="en-US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恶小而为之</a:t>
            </a:r>
            <a:r>
              <a:rPr lang="en-US" altLang="zh-CN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?</a:t>
            </a:r>
            <a:endParaRPr lang="en-US" altLang="zh-CN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 flipV="1">
            <a:off x="478155" y="1459865"/>
            <a:ext cx="2550160" cy="156464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155" y="3172460"/>
            <a:ext cx="2550795" cy="156400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2515" y="1459865"/>
            <a:ext cx="2531110" cy="141287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2515" y="3172460"/>
            <a:ext cx="2530475" cy="140906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V="1">
            <a:off x="3404235" y="1459865"/>
            <a:ext cx="2448560" cy="15563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燕尾形 3"/>
          <p:cNvSpPr/>
          <p:nvPr/>
        </p:nvSpPr>
        <p:spPr>
          <a:xfrm>
            <a:off x="4017844" y="188176"/>
            <a:ext cx="1380772" cy="315697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 defTabSz="6870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Discussion</a:t>
            </a:r>
            <a:endParaRPr lang="en-US" altLang="zh-CN" sz="12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燕尾形 5"/>
          <p:cNvSpPr/>
          <p:nvPr/>
        </p:nvSpPr>
        <p:spPr>
          <a:xfrm>
            <a:off x="5340431" y="188176"/>
            <a:ext cx="1380772" cy="315697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 defTabSz="6870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Conclusion</a:t>
            </a:r>
            <a:endParaRPr lang="en-US" altLang="zh-CN" sz="12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燕尾形 1"/>
          <p:cNvSpPr/>
          <p:nvPr/>
        </p:nvSpPr>
        <p:spPr>
          <a:xfrm>
            <a:off x="2689024" y="188176"/>
            <a:ext cx="1380772" cy="315697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 defTabSz="6870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Opening up</a:t>
            </a:r>
            <a:endParaRPr lang="en-US" altLang="zh-CN" sz="12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燕尾形 2"/>
          <p:cNvSpPr/>
          <p:nvPr/>
        </p:nvSpPr>
        <p:spPr>
          <a:xfrm>
            <a:off x="6721039" y="188176"/>
            <a:ext cx="1380772" cy="315697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 defTabSz="6870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Homework</a:t>
            </a:r>
            <a:endParaRPr lang="en-US" altLang="zh-CN" sz="12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燕尾形 10"/>
          <p:cNvSpPr/>
          <p:nvPr/>
        </p:nvSpPr>
        <p:spPr>
          <a:xfrm>
            <a:off x="-18415" y="990600"/>
            <a:ext cx="418465" cy="252095"/>
          </a:xfrm>
          <a:prstGeom prst="chevron">
            <a:avLst>
              <a:gd name="adj" fmla="val 65973"/>
            </a:avLst>
          </a:pr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 defTabSz="687070" fontAlgn="base">
              <a:spcBef>
                <a:spcPct val="0"/>
              </a:spcBef>
              <a:spcAft>
                <a:spcPct val="0"/>
              </a:spcAft>
            </a:pPr>
            <a:endParaRPr lang="zh-CN" altLang="en-US" sz="14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070600" y="3398520"/>
            <a:ext cx="203073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zh-CN" altLang="en-US"/>
          </a:p>
          <a:p>
            <a:r>
              <a:rPr lang="zh-CN" altLang="en-US"/>
              <a:t>2016年4月26日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729615" y="930910"/>
            <a:ext cx="4023360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要加强</a:t>
            </a:r>
            <a:r>
              <a:rPr lang="zh-CN" altLang="en-US" b="1"/>
              <a:t>思想道德修养</a:t>
            </a:r>
            <a:r>
              <a:rPr lang="zh-CN" altLang="en-US"/>
              <a:t>，自觉弘扬爱国主义、集体主义、社会主义思想，积极倡导社会公德、职业道德、家庭美德。要牢记‘</a:t>
            </a:r>
            <a:r>
              <a:rPr lang="zh-CN" altLang="en-US" b="1"/>
              <a:t>从善如登，从恶如崩</a:t>
            </a:r>
            <a:r>
              <a:rPr lang="zh-CN" altLang="en-US"/>
              <a:t>’的道理 </a:t>
            </a:r>
            <a:r>
              <a:rPr lang="en-US" altLang="zh-CN">
                <a:sym typeface="+mn-ea"/>
              </a:rPr>
              <a:t> </a:t>
            </a:r>
            <a:r>
              <a:rPr lang="zh-CN" altLang="en-US">
                <a:sym typeface="+mn-ea"/>
              </a:rPr>
              <a:t>。</a:t>
            </a:r>
            <a:endParaRPr lang="en-US" altLang="zh-CN"/>
          </a:p>
        </p:txBody>
      </p:sp>
      <p:sp>
        <p:nvSpPr>
          <p:cNvPr id="13" name="文本框 12"/>
          <p:cNvSpPr txBox="1"/>
          <p:nvPr/>
        </p:nvSpPr>
        <p:spPr>
          <a:xfrm>
            <a:off x="400685" y="2753360"/>
            <a:ext cx="45085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>
                <a:solidFill>
                  <a:schemeClr val="accent3">
                    <a:lumMod val="50000"/>
                  </a:schemeClr>
                </a:solidFill>
                <a:sym typeface="+mn-ea"/>
              </a:rPr>
              <a:t>西方：</a:t>
            </a:r>
            <a:r>
              <a:rPr lang="en-US" altLang="zh-CN" b="1">
                <a:solidFill>
                  <a:schemeClr val="accent3">
                    <a:lumMod val="50000"/>
                  </a:schemeClr>
                </a:solidFill>
                <a:sym typeface="+mn-ea"/>
              </a:rPr>
              <a:t>No act of kindness, no matter how small, is ever wasted. ---Aesop </a:t>
            </a:r>
            <a:r>
              <a:rPr lang="zh-CN" altLang="en-US" b="1">
                <a:solidFill>
                  <a:schemeClr val="accent3">
                    <a:lumMod val="50000"/>
                  </a:schemeClr>
                </a:solidFill>
                <a:sym typeface="+mn-ea"/>
              </a:rPr>
              <a:t>伊索</a:t>
            </a:r>
            <a:endParaRPr lang="en-US" altLang="zh-CN" b="1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203825" y="1174115"/>
            <a:ext cx="30403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10" name="图片 9" descr="习近平 德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01895" y="930910"/>
            <a:ext cx="3803650" cy="25361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00685" y="3788410"/>
            <a:ext cx="45085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/>
              <a:t>中国：勿以恶小而为之，勿以善小而不为。</a:t>
            </a:r>
            <a:endParaRPr lang="en-US" altLang="zh-CN" b="1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  <p:bldP spid="1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燕尾形 3"/>
          <p:cNvSpPr/>
          <p:nvPr/>
        </p:nvSpPr>
        <p:spPr>
          <a:xfrm>
            <a:off x="3942914" y="158331"/>
            <a:ext cx="1380772" cy="315697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 defTabSz="6870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Viewing</a:t>
            </a:r>
            <a:endParaRPr lang="en-US" altLang="zh-CN" sz="12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燕尾形 5"/>
          <p:cNvSpPr/>
          <p:nvPr/>
        </p:nvSpPr>
        <p:spPr>
          <a:xfrm>
            <a:off x="5323286" y="158331"/>
            <a:ext cx="1380772" cy="315697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 defTabSz="6870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Practicing</a:t>
            </a:r>
            <a:endParaRPr lang="en-US" altLang="zh-CN" sz="12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燕尾形 7"/>
          <p:cNvSpPr/>
          <p:nvPr/>
        </p:nvSpPr>
        <p:spPr>
          <a:xfrm>
            <a:off x="415290" y="1322070"/>
            <a:ext cx="620395" cy="288290"/>
          </a:xfrm>
          <a:prstGeom prst="chevron">
            <a:avLst>
              <a:gd name="adj" fmla="val 65973"/>
            </a:avLst>
          </a:pr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 defTabSz="687070" fontAlgn="base">
              <a:spcBef>
                <a:spcPct val="0"/>
              </a:spcBef>
              <a:spcAft>
                <a:spcPct val="0"/>
              </a:spcAft>
            </a:pPr>
            <a:endParaRPr lang="zh-CN" altLang="en-US" sz="14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燕尾形 1"/>
          <p:cNvSpPr/>
          <p:nvPr/>
        </p:nvSpPr>
        <p:spPr>
          <a:xfrm>
            <a:off x="2614094" y="158331"/>
            <a:ext cx="1380772" cy="315697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 defTabSz="6870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Opening up</a:t>
            </a:r>
            <a:endParaRPr lang="en-US" altLang="zh-CN" sz="12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燕尾形 2"/>
          <p:cNvSpPr/>
          <p:nvPr/>
        </p:nvSpPr>
        <p:spPr>
          <a:xfrm>
            <a:off x="6646109" y="158331"/>
            <a:ext cx="1380772" cy="315697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 defTabSz="6870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b="1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Homework</a:t>
            </a:r>
            <a:endParaRPr lang="en-US" altLang="zh-CN" sz="1200" b="1" dirty="0" smtClean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27760" y="1242060"/>
            <a:ext cx="47021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3">
                    <a:lumMod val="75000"/>
                  </a:schemeClr>
                </a:solidFill>
              </a:rPr>
              <a:t>Prepare a talk for next class:</a:t>
            </a:r>
            <a:endParaRPr lang="en-US" altLang="zh-CN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009140" y="705485"/>
            <a:ext cx="24187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7070" fontAlgn="base"/>
            <a:r>
              <a:rPr lang="en-US" altLang="zh-CN" sz="1200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Homework</a:t>
            </a:r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3012440" y="770890"/>
            <a:ext cx="31369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Homework </a:t>
            </a:r>
            <a:r>
              <a:rPr lang="zh-CN" altLang="zh-CN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课后任务</a:t>
            </a:r>
            <a:endParaRPr lang="zh-CN" altLang="zh-CN" sz="2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127760" y="1832610"/>
            <a:ext cx="367792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b="1"/>
              <a:t>How to pass on kindness to others in your daily life? </a:t>
            </a:r>
            <a:endParaRPr lang="en-US" altLang="zh-CN" b="1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4760" y="2646045"/>
            <a:ext cx="3651885" cy="21526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0920" y="1092835"/>
            <a:ext cx="2344420" cy="37058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10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100.xml><?xml version="1.0" encoding="utf-8"?>
<p:tagLst xmlns:p="http://schemas.openxmlformats.org/presentationml/2006/main">
  <p:tag name="KSO_WM_UNIT_TYPE" val="i"/>
  <p:tag name="KSO_WM_UNIT_SUBTYPE" val="h"/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8.xml><?xml version="1.0" encoding="utf-8"?>
<p:tagLst xmlns:p="http://schemas.openxmlformats.org/presentationml/2006/main">
  <p:tag name="KSO_WM_UNIT_TYPE" val="i"/>
  <p:tag name="KSO_WM_UNIT_SUBTYPE" val="h"/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11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7.xml><?xml version="1.0" encoding="utf-8"?>
<p:tagLst xmlns:p="http://schemas.openxmlformats.org/presentationml/2006/main">
  <p:tag name="KSO_WM_UNIT_TYPE" val="i"/>
  <p:tag name="KSO_WM_UNIT_SUBTYPE" val="h"/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6.xml><?xml version="1.0" encoding="utf-8"?>
<p:tagLst xmlns:p="http://schemas.openxmlformats.org/presentationml/2006/main">
  <p:tag name="KSO_WM_UNIT_TYPE" val="i"/>
  <p:tag name="KSO_WM_UNIT_SUBTYPE" val="h"/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7.xml><?xml version="1.0" encoding="utf-8"?>
<p:tagLst xmlns:p="http://schemas.openxmlformats.org/presentationml/2006/main">
  <p:tag name="KSO_WM_UNIT_TYPE" val="i"/>
  <p:tag name="KSO_WM_UNIT_SUBTYPE" val="h"/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01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01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204501"/>
  <p:tag name="KSO_WM_TEMPLATE_SUBCATEGORY" val="0"/>
  <p:tag name="KSO_WM_TEMPLATE_MASTER_TYPE" val="1"/>
  <p:tag name="KSO_WM_TEMPLATE_COLOR_TYPE" val="1"/>
  <p:tag name="KSO_WM_TEMPLATE_MASTER_THUMB_INDEX" val="12"/>
  <p:tag name="KSO_WM_TEMPLATE_THUMBS_INDEX" val="1、4、6、7、9、11、12、15、17、20、21、22、23、24、27、32、35、37、38"/>
</p:tagLst>
</file>

<file path=ppt/tags/tag15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UNIT_TYPE" val="y"/>
  <p:tag name="KSO_WM_UNIT_INDEX" val="1"/>
  <p:tag name="KSO_WM_SLIDE_BACKGROUND_MASK_FLAG" val="1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8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23.xml><?xml version="1.0" encoding="utf-8"?>
<p:tagLst xmlns:p="http://schemas.openxmlformats.org/presentationml/2006/main">
  <p:tag name="KSO_WM_UNIT_TYPE" val="i"/>
  <p:tag name="KSO_WM_UNIT_SUBTYPE" val="h"/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3*i*0"/>
  <p:tag name="KSO_WM_UNIT_LAYERLEVEL" val="1"/>
  <p:tag name="KSO_WM_TAG_VERSION" val="1.0"/>
  <p:tag name="KSO_WM_BEAUTIFY_FLAG" val="#wm#"/>
  <p:tag name="KSO_WM_SLIDE_BK_DARK_LIGHT" val="2"/>
  <p:tag name="KSO_WM_UNIT_BK_DARK_LIGHT" val="2"/>
</p:tagLst>
</file>

<file path=ppt/tags/tag224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TYPE" val="i"/>
  <p:tag name="KSO_WM_UNIT_SUBTYPE" val="h"/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4*i*0"/>
  <p:tag name="KSO_WM_UNIT_LAYERLEVEL" val="1"/>
  <p:tag name="KSO_WM_TAG_VERSION" val="1.0"/>
  <p:tag name="KSO_WM_BEAUTIFY_FLAG" val="#wm#"/>
  <p:tag name="KSO_WM_SLIDE_BK_DARK_LIGHT" val="2"/>
  <p:tag name="KSO_WM_UNIT_BK_DARK_LIGHT" val="2"/>
</p:tagLst>
</file>

<file path=ppt/tags/tag231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38.xml><?xml version="1.0" encoding="utf-8"?>
<p:tagLst xmlns:p="http://schemas.openxmlformats.org/presentationml/2006/main">
  <p:tag name="KSO_WM_UNIT_TYPE" val="i"/>
  <p:tag name="KSO_WM_UNIT_SUBTYPE" val="h"/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5*i*0"/>
  <p:tag name="KSO_WM_UNIT_LAYERLEVEL" val="1"/>
  <p:tag name="KSO_WM_TAG_VERSION" val="1.0"/>
  <p:tag name="KSO_WM_BEAUTIFY_FLAG" val="#wm#"/>
  <p:tag name="KSO_WM_SLIDE_BK_DARK_LIGHT" val="2"/>
  <p:tag name="KSO_WM_UNIT_BK_DARK_LIGHT" val="2"/>
</p:tagLst>
</file>

<file path=ppt/tags/tag239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2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47.xml><?xml version="1.0" encoding="utf-8"?>
<p:tagLst xmlns:p="http://schemas.openxmlformats.org/presentationml/2006/main">
  <p:tag name="KSO_WM_UNIT_TYPE" val="i"/>
  <p:tag name="KSO_WM_UNIT_SUBTYPE" val="h"/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6*i*0"/>
  <p:tag name="KSO_WM_UNIT_LAYERLEVEL" val="1"/>
  <p:tag name="KSO_WM_TAG_VERSION" val="1.0"/>
  <p:tag name="KSO_WM_BEAUTIFY_FLAG" val="#wm#"/>
  <p:tag name="KSO_WM_SLIDE_BK_DARK_LIGHT" val="2"/>
  <p:tag name="KSO_WM_UNIT_BK_DARK_LIGHT" val="2"/>
</p:tagLst>
</file>

<file path=ppt/tags/tag248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249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56.xml><?xml version="1.0" encoding="utf-8"?>
<p:tagLst xmlns:p="http://schemas.openxmlformats.org/presentationml/2006/main">
  <p:tag name="KSO_WM_UNIT_TYPE" val="i"/>
  <p:tag name="KSO_WM_UNIT_SUBTYPE" val="h"/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7*i*0"/>
  <p:tag name="KSO_WM_UNIT_LAYERLEVEL" val="1"/>
  <p:tag name="KSO_WM_TAG_VERSION" val="1.0"/>
  <p:tag name="KSO_WM_BEAUTIFY_FLAG" val="#wm#"/>
  <p:tag name="KSO_WM_SLIDE_BK_DARK_LIGHT" val="2"/>
  <p:tag name="KSO_WM_UNIT_BK_DARK_LIGHT" val="2"/>
</p:tagLst>
</file>

<file path=ppt/tags/tag257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258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2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67.xml><?xml version="1.0" encoding="utf-8"?>
<p:tagLst xmlns:p="http://schemas.openxmlformats.org/presentationml/2006/main">
  <p:tag name="KSO_WM_UNIT_TYPE" val="i"/>
  <p:tag name="KSO_WM_UNIT_SUBTYPE" val="h"/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8*i*0"/>
  <p:tag name="KSO_WM_UNIT_LAYERLEVEL" val="1"/>
  <p:tag name="KSO_WM_TAG_VERSION" val="1.0"/>
  <p:tag name="KSO_WM_BEAUTIFY_FLAG" val="#wm#"/>
  <p:tag name="KSO_WM_SLIDE_BK_DARK_LIGHT" val="2"/>
  <p:tag name="KSO_WM_UNIT_BK_DARK_LIGHT" val="2"/>
</p:tagLst>
</file>

<file path=ppt/tags/tag268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269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734"/>
</p:tagLst>
</file>

<file path=ppt/tags/tag2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734"/>
</p:tagLst>
</file>

<file path=ppt/tags/tag2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204734"/>
  <p:tag name="KSO_WM_TEMPLATE_SUBCATEGORY" val="0"/>
  <p:tag name="KSO_WM_TEMPLATE_MASTER_TYPE" val="1"/>
  <p:tag name="KSO_WM_TEMPLATE_COLOR_TYPE" val="1"/>
  <p:tag name="KSO_WM_TEMPLATE_MASTER_THUMB_INDEX" val="12"/>
  <p:tag name="KSO_WM_TEMPLATE_THUMBS_INDEX" val="1、4、7、8、9、12、16、17、18、19、20、21、22、23、24、27、30、34、37、38"/>
</p:tagLst>
</file>

<file path=ppt/tags/tag281.xml><?xml version="1.0" encoding="utf-8"?>
<p:tagLst xmlns:p="http://schemas.openxmlformats.org/presentationml/2006/main">
  <p:tag name="KSO_WM_UNIT_TEXTBOXSTYLE_SHAPETYPE" val="1"/>
  <p:tag name="KSO_WM_UNIT_TEXTBOXSTYLE_ADJUSTLEFT" val="0_-12.27504"/>
  <p:tag name="KSO_WM_UNIT_TEXTBOXSTYLE_ADJUSTTOP" val="0_-6.799995"/>
  <p:tag name="KSO_WM_UNIT_TEXTBOXSTYLE_ADJUSTWIDTH" val="100_21.55"/>
  <p:tag name="KSO_WM_UNIT_TEXTBOXSTYLE_ADJUSTHEIGTH" val="100_13.6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886_69*i*1"/>
  <p:tag name="KSO_WM_TEMPLATE_CATEGORY" val="mixed"/>
  <p:tag name="KSO_WM_TEMPLATE_INDEX" val="20201886"/>
  <p:tag name="KSO_WM_UNIT_LAYERLEVEL" val="1"/>
  <p:tag name="KSO_WM_TAG_VERSION" val="1.0"/>
  <p:tag name="KSO_WM_BEAUTIFY_FLAG" val="#wm#"/>
  <p:tag name="KSO_WM_UNIT_TEXTBOXSTYLE_GUID" val="{bce1e3ad-f960-4db9-b01c-0082f202a059}"/>
</p:tagLst>
</file>

<file path=ppt/tags/tag282.xml><?xml version="1.0" encoding="utf-8"?>
<p:tagLst xmlns:p="http://schemas.openxmlformats.org/presentationml/2006/main">
  <p:tag name="KSO_WM_UNIT_TEXTBOXSTYLE_SHAPETYPE" val="0"/>
  <p:tag name="KSO_WM_UNIT_TEXTBOXSTYLE_TEMPLATETYPE" val="1"/>
  <p:tag name="KSO_WM_UNIT_ISCONTENTSTITLE" val="0"/>
  <p:tag name="KSO_WM_UNIT_PRESET_TEXT" val="单击此处输入小标题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mixed20201886_69*f*1"/>
  <p:tag name="KSO_WM_TEMPLATE_CATEGORY" val="mixed"/>
  <p:tag name="KSO_WM_TEMPLATE_INDEX" val="20201886"/>
  <p:tag name="KSO_WM_UNIT_LAYERLEVEL" val="1"/>
  <p:tag name="KSO_WM_TAG_VERSION" val="1.0"/>
  <p:tag name="KSO_WM_BEAUTIFY_FLAG" val="#wm#"/>
  <p:tag name="KSO_WM_UNIT_TEXTBOXSTYLE_GUID" val="{bce1e3ad-f960-4db9-b01c-0082f202a059}"/>
  <p:tag name="KSO_WM_UNIT_TEXTBOXSTYLE_TEMPLATEID" val="3135032"/>
  <p:tag name="KSO_WM_UNIT_TEXTBOXSTYLE_TYPE" val="5"/>
</p:tagLst>
</file>

<file path=ppt/tags/tag283.xml><?xml version="1.0" encoding="utf-8"?>
<p:tagLst xmlns:p="http://schemas.openxmlformats.org/presentationml/2006/main">
  <p:tag name="KSO_WM_UNIT_TEXTBOXSTYLE_GUID" val="{a0481690-5438-4e56-8462-211f3d51047f}"/>
</p:tagLst>
</file>

<file path=ppt/tags/tag284.xml><?xml version="1.0" encoding="utf-8"?>
<p:tagLst xmlns:p="http://schemas.openxmlformats.org/presentationml/2006/main">
  <p:tag name="KSO_WM_UNIT_TEXTBOXSTYLE_SHAPETYPE" val="1"/>
  <p:tag name="KSO_WM_UNIT_TEXTBOXSTYLE_ADJUSTLEFT" val="0_-6.400002"/>
  <p:tag name="KSO_WM_UNIT_TEXTBOXSTYLE_ADJUSTTOP" val="0_-2.25"/>
  <p:tag name="KSO_WM_UNIT_TEXTBOXSTYLE_ADJUSTWIDTH" val="100_25.35001"/>
  <p:tag name="KSO_WM_UNIT_TEXTBOXSTYLE_ADJUSTHEIGTH" val="100_20.3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884_6*i*1"/>
  <p:tag name="KSO_WM_TEMPLATE_CATEGORY" val="mixed"/>
  <p:tag name="KSO_WM_TEMPLATE_INDEX" val="20201884"/>
  <p:tag name="KSO_WM_UNIT_LAYERLEVEL" val="1"/>
  <p:tag name="KSO_WM_TAG_VERSION" val="1.0"/>
  <p:tag name="KSO_WM_BEAUTIFY_FLAG" val="#wm#"/>
  <p:tag name="KSO_WM_UNIT_TEXTBOXSTYLE_GUID" val="{a0481690-5438-4e56-8462-211f3d51047f}"/>
</p:tagLst>
</file>

<file path=ppt/tags/tag285.xml><?xml version="1.0" encoding="utf-8"?>
<p:tagLst xmlns:p="http://schemas.openxmlformats.org/presentationml/2006/main">
  <p:tag name="KSO_WM_UNIT_TEXTBOXSTYLE_SHAPETYPE" val="1"/>
  <p:tag name="KSO_WM_UNIT_TEXTBOXSTYLE_ADJUSTLEFT" val="0_-12.65"/>
  <p:tag name="KSO_WM_UNIT_TEXTBOXSTYLE_ADJUSTTOP" val="0_-10.15"/>
  <p:tag name="KSO_WM_UNIT_TEXTBOXSTYLE_ADJUSTWIDTH" val="100_25.35001"/>
  <p:tag name="KSO_WM_UNIT_TEXTBOXSTYLE_ADJUSTHEIGTH" val="100_20.3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884_6*i*2"/>
  <p:tag name="KSO_WM_TEMPLATE_CATEGORY" val="mixed"/>
  <p:tag name="KSO_WM_TEMPLATE_INDEX" val="20201884"/>
  <p:tag name="KSO_WM_UNIT_LAYERLEVEL" val="1"/>
  <p:tag name="KSO_WM_TAG_VERSION" val="1.0"/>
  <p:tag name="KSO_WM_BEAUTIFY_FLAG" val="#wm#"/>
  <p:tag name="KSO_WM_UNIT_TEXTBOXSTYLE_GUID" val="{a0481690-5438-4e56-8462-211f3d51047f}"/>
</p:tagLst>
</file>

<file path=ppt/tags/tag286.xml><?xml version="1.0" encoding="utf-8"?>
<p:tagLst xmlns:p="http://schemas.openxmlformats.org/presentationml/2006/main">
  <p:tag name="KSO_WM_UNIT_TEXTBOXSTYLE_SHAPETYPE" val="0"/>
  <p:tag name="KSO_WM_UNIT_TEXTBOXSTYLE_TEMPLATETYPE" val="1"/>
  <p:tag name="KSO_WM_UNIT_ISCONTENTSTITLE" val="0"/>
  <p:tag name="KSO_WM_UNIT_PRESET_TEXT" val="单击此处输入正文标题内容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mixed20201884_6*a*1"/>
  <p:tag name="KSO_WM_TEMPLATE_CATEGORY" val="mixed"/>
  <p:tag name="KSO_WM_TEMPLATE_INDEX" val="20201884"/>
  <p:tag name="KSO_WM_UNIT_LAYERLEVEL" val="1"/>
  <p:tag name="KSO_WM_TAG_VERSION" val="1.0"/>
  <p:tag name="KSO_WM_BEAUTIFY_FLAG" val="#wm#"/>
  <p:tag name="KSO_WM_UNIT_TEXTBOXSTYLE_GUID" val="{a0481690-5438-4e56-8462-211f3d51047f}"/>
  <p:tag name="KSO_WM_UNIT_TEXTBOXSTYLE_TEMPLATEID" val="3130866"/>
  <p:tag name="KSO_WM_UNIT_TEXTBOXSTYLE_TYPE" val="3"/>
</p:tagLst>
</file>

<file path=ppt/tags/tag287.xml><?xml version="1.0" encoding="utf-8"?>
<p:tagLst xmlns:p="http://schemas.openxmlformats.org/presentationml/2006/main">
  <p:tag name="KSO_WM_BEAUTIFY_FLAG" val="#wm#"/>
  <p:tag name="KSO_WM_TEMPLATE_SUBCATEGORY" val="0"/>
  <p:tag name="KSO_WM_SLIDE_ITEM_CNT" val="0"/>
  <p:tag name="KSO_WM_SLIDE_INDEX" val="1"/>
  <p:tag name="KSO_WM_TAG_VERSION" val="1.0"/>
  <p:tag name="KSO_WM_SLIDE_LAYOUT" val="a_b"/>
  <p:tag name="KSO_WM_SLIDE_LAYOUT_CNT" val="1_1"/>
  <p:tag name="KSO_WM_SLIDE_TYPE" val="title"/>
  <p:tag name="KSO_WM_SLIDE_SUBTYPE" val="pureTxt"/>
  <p:tag name="KSO_WM_TEMPLATE_MASTER_TYPE" val="1"/>
  <p:tag name="KSO_WM_TEMPLATE_COLOR_TYPE" val="1"/>
  <p:tag name="KSO_WM_TEMPLATE_CATEGORY" val="custom"/>
  <p:tag name="KSO_WM_TEMPLATE_INDEX" val="20204734"/>
  <p:tag name="KSO_WM_SLIDE_ID" val="custom20204734_1"/>
  <p:tag name="KSO_WM_TEMPLATE_MASTER_THUMB_INDEX" val="12"/>
  <p:tag name="KSO_WM_TEMPLATE_THUMBS_INDEX" val="1、4、7、8、9、12、16、17、18、19、20、21、22、23、24、27、30、34、37、38"/>
</p:tagLst>
</file>

<file path=ppt/tags/tag288.xml><?xml version="1.0" encoding="utf-8"?>
<p:tagLst xmlns:p="http://schemas.openxmlformats.org/presentationml/2006/main">
  <p:tag name="KSO_WM_UNIT_TEXTBOXSTYLE_GUID" val="{3fa9d19a-f87b-4b85-9b86-740b9caed309}"/>
</p:tagLst>
</file>

<file path=ppt/tags/tag289.xml><?xml version="1.0" encoding="utf-8"?>
<p:tagLst xmlns:p="http://schemas.openxmlformats.org/presentationml/2006/main">
  <p:tag name="KSO_WM_UNIT_TEXTBOXSTYLE_SHAPETYPE" val="1"/>
  <p:tag name="KSO_WM_UNIT_TEXTBOXSTYLE_ADJUSTLEFT" val="0_-32.60001"/>
  <p:tag name="KSO_WM_UNIT_TEXTBOXSTYLE_ADJUSTTOP" val="0_-37.25"/>
  <p:tag name="KSO_WM_UNIT_TEXTBOXSTYLE_ADJUSTWIDTH" val="100_44.5"/>
  <p:tag name="KSO_WM_UNIT_TEXTBOXSTYLE_ADJUSTHEIGTH" val="100_53.7000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328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3fa9d19a-f87b-4b85-9b86-740b9caed309}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UNIT_TEXTBOXSTYLE_SHAPETYPE" val="1"/>
  <p:tag name="KSO_WM_UNIT_TEXTBOXSTYLE_ADJUSTLEFT" val="0_-22.25"/>
  <p:tag name="KSO_WM_UNIT_TEXTBOXSTYLE_ADJUSTTOP" val="0_-26.89999"/>
  <p:tag name="KSO_WM_UNIT_TEXTBOXSTYLE_ADJUSTWIDTH" val="100_44.5"/>
  <p:tag name="KSO_WM_UNIT_TEXTBOXSTYLE_ADJUSTHEIGTH" val="100_53.7000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328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3fa9d19a-f87b-4b85-9b86-740b9caed309}"/>
</p:tagLst>
</file>

<file path=ppt/tags/tag291.xml><?xml version="1.0" encoding="utf-8"?>
<p:tagLst xmlns:p="http://schemas.openxmlformats.org/presentationml/2006/main">
  <p:tag name="KSO_WM_UNIT_TEXTBOXSTYLE_SHAPETYPE" val="1"/>
  <p:tag name="KSO_WM_UNIT_TEXTBOXSTYLE_ADJUSTLEFT" val="100_3.699982"/>
  <p:tag name="KSO_WM_UNIT_TEXTBOXSTYLE_ADJUSTTOP" val="100_8.199997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mixed20201941_328*i*3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3fa9d19a-f87b-4b85-9b86-740b9caed309}"/>
</p:tagLst>
</file>

<file path=ppt/tags/tag292.xml><?xml version="1.0" encoding="utf-8"?>
<p:tagLst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，为了演示发布的良好效果，请言简意赅的阐述您的观点。&#13;您的正文已经经简明扼要，字字珠玑，但信息却千丝万缕、错综复杂，需要用更多。"/>
  <p:tag name="KSO_WM_UNIT_NOCLEAR" val="1"/>
  <p:tag name="KSO_WM_UNIT_VALUE" val="8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mixed20201941_328*f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3fa9d19a-f87b-4b85-9b86-740b9caed309}"/>
  <p:tag name="KSO_WM_UNIT_TEXTBOXSTYLE_TEMPLATEID" val="3135518"/>
  <p:tag name="KSO_WM_UNIT_TEXTBOXSTYLE_TYPE" val="8"/>
</p:tagLst>
</file>

<file path=ppt/tags/tag2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ID" val="mixed20202550_1*i*1"/>
  <p:tag name="KSO_WM_TEMPLATE_CATEGORY" val="mixed"/>
  <p:tag name="KSO_WM_TEMPLATE_INDEX" val="20202550"/>
  <p:tag name="KSO_WM_UNIT_LAYERLEVEL" val="1"/>
  <p:tag name="KSO_WM_TAG_VERSION" val="1.0"/>
  <p:tag name="KSO_WM_BEAUTIFY_FLAG" val="#wm#"/>
  <p:tag name="KSO_WM_UNIT_TYPE" val="i"/>
  <p:tag name="KSO_WM_UNIT_INDEX" val="1"/>
  <p:tag name="KSO_WM_UNIT_TEXTBOXSTYLE_SHAPETYPE" val="1"/>
  <p:tag name="KSO_WM_UNIT_TEXTBOXSTYLE_ADJUSTLEFT" val="0_10.20142"/>
  <p:tag name="KSO_WM_UNIT_TEXTBOXSTYLE_ADJUSTTOP" val="0_281.5305"/>
  <p:tag name="KSO_WM_UNIT_TEXTBOXSTYLE_DECORATEINDEX" val="1"/>
  <p:tag name="KSO_WM_UNIT_TEXTBOXSTYLE_GUID" val="{4eb49ad5-03c6-4866-969c-7fe4bd7ec653}"/>
</p:tagLst>
</file>

<file path=ppt/tags/tag2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ID" val="mixed20202550_1*i*2"/>
  <p:tag name="KSO_WM_TEMPLATE_CATEGORY" val="mixed"/>
  <p:tag name="KSO_WM_TEMPLATE_INDEX" val="20202550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2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ID" val="mixed20202550_1*i*3"/>
  <p:tag name="KSO_WM_TEMPLATE_CATEGORY" val="mixed"/>
  <p:tag name="KSO_WM_TEMPLATE_INDEX" val="20202550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2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ID" val="mixed20202550_1*i*4"/>
  <p:tag name="KSO_WM_TEMPLATE_CATEGORY" val="mixed"/>
  <p:tag name="KSO_WM_TEMPLATE_INDEX" val="20202550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2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ID" val="mixed20202550_1*i*5"/>
  <p:tag name="KSO_WM_TEMPLATE_CATEGORY" val="mixed"/>
  <p:tag name="KSO_WM_TEMPLATE_INDEX" val="20202550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2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ID" val="mixed20202550_1*i*6"/>
  <p:tag name="KSO_WM_TEMPLATE_CATEGORY" val="mixed"/>
  <p:tag name="KSO_WM_TEMPLATE_INDEX" val="20202550"/>
  <p:tag name="KSO_WM_UNIT_LAYERLEVEL" val="1"/>
  <p:tag name="KSO_WM_TAG_VERSION" val="1.0"/>
  <p:tag name="KSO_WM_BEAUTIFY_FLAG" val="#wm#"/>
  <p:tag name="KSO_WM_UNIT_TYPE" val="i"/>
  <p:tag name="KSO_WM_UNIT_INDEX" val="6"/>
</p:tagLst>
</file>

<file path=ppt/tags/tag2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ID" val="mixed20202550_1*i*7"/>
  <p:tag name="KSO_WM_TEMPLATE_CATEGORY" val="mixed"/>
  <p:tag name="KSO_WM_TEMPLATE_INDEX" val="20202550"/>
  <p:tag name="KSO_WM_UNIT_LAYERLEVEL" val="1"/>
  <p:tag name="KSO_WM_TAG_VERSION" val="1.0"/>
  <p:tag name="KSO_WM_BEAUTIFY_FLAG" val="#wm#"/>
  <p:tag name="KSO_WM_UNIT_TYPE" val="i"/>
  <p:tag name="KSO_WM_UNIT_INDEX" val="7"/>
  <p:tag name="KSO_WM_UNIT_TEXTBOXSTYLE_SHAPETYPE" val="1"/>
  <p:tag name="KSO_WM_UNIT_TEXTBOXSTYLE_ADJUSTLEFT" val="0_180.2014"/>
  <p:tag name="KSO_WM_UNIT_TEXTBOXSTYLE_ADJUSTTOP" val="0_281.5305"/>
  <p:tag name="KSO_WM_UNIT_TEXTBOXSTYLE_DECORATEINDEX" val="2"/>
  <p:tag name="KSO_WM_UNIT_TEXTBOXSTYLE_GUID" val="{4eb49ad5-03c6-4866-969c-7fe4bd7ec653}"/>
</p:tagLst>
</file>

<file path=ppt/tags/tag3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ID" val="mixed20202550_1*i*8"/>
  <p:tag name="KSO_WM_TEMPLATE_CATEGORY" val="mixed"/>
  <p:tag name="KSO_WM_TEMPLATE_INDEX" val="20202550"/>
  <p:tag name="KSO_WM_UNIT_LAYERLEVEL" val="1"/>
  <p:tag name="KSO_WM_TAG_VERSION" val="1.0"/>
  <p:tag name="KSO_WM_BEAUTIFY_FLAG" val="#wm#"/>
  <p:tag name="KSO_WM_UNIT_TYPE" val="i"/>
  <p:tag name="KSO_WM_UNIT_INDEX" val="8"/>
</p:tagLst>
</file>

<file path=ppt/tags/tag3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ID" val="mixed20202550_1*i*9"/>
  <p:tag name="KSO_WM_TEMPLATE_CATEGORY" val="mixed"/>
  <p:tag name="KSO_WM_TEMPLATE_INDEX" val="20202550"/>
  <p:tag name="KSO_WM_UNIT_LAYERLEVEL" val="1"/>
  <p:tag name="KSO_WM_TAG_VERSION" val="1.0"/>
  <p:tag name="KSO_WM_BEAUTIFY_FLAG" val="#wm#"/>
  <p:tag name="KSO_WM_UNIT_TYPE" val="i"/>
  <p:tag name="KSO_WM_UNIT_INDEX" val="9"/>
</p:tagLst>
</file>

<file path=ppt/tags/tag3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ID" val="mixed20202550_1*i*10"/>
  <p:tag name="KSO_WM_TEMPLATE_CATEGORY" val="mixed"/>
  <p:tag name="KSO_WM_TEMPLATE_INDEX" val="20202550"/>
  <p:tag name="KSO_WM_UNIT_LAYERLEVEL" val="1"/>
  <p:tag name="KSO_WM_TAG_VERSION" val="1.0"/>
  <p:tag name="KSO_WM_BEAUTIFY_FLAG" val="#wm#"/>
  <p:tag name="KSO_WM_UNIT_TYPE" val="i"/>
  <p:tag name="KSO_WM_UNIT_INDEX" val="10"/>
</p:tagLst>
</file>

<file path=ppt/tags/tag3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ID" val="mixed20202550_1*i*11"/>
  <p:tag name="KSO_WM_TEMPLATE_CATEGORY" val="mixed"/>
  <p:tag name="KSO_WM_TEMPLATE_INDEX" val="20202550"/>
  <p:tag name="KSO_WM_UNIT_LAYERLEVEL" val="1"/>
  <p:tag name="KSO_WM_TAG_VERSION" val="1.0"/>
  <p:tag name="KSO_WM_BEAUTIFY_FLAG" val="#wm#"/>
  <p:tag name="KSO_WM_UNIT_TYPE" val="i"/>
  <p:tag name="KSO_WM_UNIT_INDEX" val="11"/>
</p:tagLst>
</file>

<file path=ppt/tags/tag304.xml><?xml version="1.0" encoding="utf-8"?>
<p:tagLst xmlns:p="http://schemas.openxmlformats.org/presentationml/2006/main">
  <p:tag name="KSO_WM_UNIT_PRESET_TEXT" val="我们能实现，图文排版，让我们能实现，图文排版，让图图片&#13;您的正文已经经简明扼要，字字珠玑。&#13;您的正文已经经简明扼要，字字珠玑。&#13;您的正文已经经简明扼要，字字珠玑。&#13;您的正文已经经简明扼要，字字珠玑。&#13;我们能实现，图文排版，让我们能实现，图文排版，让图图片"/>
  <p:tag name="KSO_WM_UNIT_NOCLEAR" val="1"/>
  <p:tag name="KSO_WM_UNIT_SHOW_EDIT_AREA_INDICATION" val="0"/>
  <p:tag name="KSO_WM_UNIT_VALUE" val="234"/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TYPE" val="f"/>
  <p:tag name="KSO_WM_UNIT_INDEX" val="1"/>
  <p:tag name="KSO_WM_UNIT_ID" val="mixed20202550_1*f*1"/>
  <p:tag name="KSO_WM_TEMPLATE_CATEGORY" val="mixed"/>
  <p:tag name="KSO_WM_TEMPLATE_INDEX" val="20202550"/>
  <p:tag name="KSO_WM_UNIT_LAYERLEVEL" val="1"/>
  <p:tag name="KSO_WM_TAG_VERSION" val="1.0"/>
  <p:tag name="KSO_WM_BEAUTIFY_FLAG" val="#wm#"/>
  <p:tag name="KSO_WM_UNIT_TEXTBOXSTYLE_SHAPETYPE" val="0"/>
  <p:tag name="KSO_WM_UNIT_TEXTBOXSTYLE_TEMPLATETYPE" val="9"/>
  <p:tag name="KSO_WM_UNIT_TEXTBOXSTYLE_GUID" val="{4eb49ad5-03c6-4866-969c-7fe4bd7ec653}"/>
  <p:tag name="KSO_WM_UNIT_TEXTBOXSTYLE_TEMPLATEID" val="3139427"/>
  <p:tag name="KSO_WM_UNIT_TEXTBOXSTYLE_TYPE" val="8"/>
</p:tagLst>
</file>

<file path=ppt/tags/tag305.xml><?xml version="1.0" encoding="utf-8"?>
<p:tagLst xmlns:p="http://schemas.openxmlformats.org/presentationml/2006/main">
  <p:tag name="KSO_WM_UNIT_PLACING_PICTURE_USER_VIEWPORT" val="{&quot;height&quot;:3449,&quot;width&quot;:4252}"/>
</p:tagLst>
</file>

<file path=ppt/tags/tag306.xml><?xml version="1.0" encoding="utf-8"?>
<p:tagLst xmlns:p="http://schemas.openxmlformats.org/presentationml/2006/main">
  <p:tag name="KSO_WM_UNIT_PLACING_PICTURE_USER_VIEWPORT" val="{&quot;height&quot;:3092,&quot;width&quot;:4638}"/>
</p:tagLst>
</file>

<file path=ppt/tags/tag307.xml><?xml version="1.0" encoding="utf-8"?>
<p:tagLst xmlns:p="http://schemas.openxmlformats.org/presentationml/2006/main">
  <p:tag name="KSO_WM_UNIT_PLACING_PICTURE_USER_VIEWPORT" val="{&quot;height&quot;:2338,&quot;width&quot;:3410}"/>
</p:tagLst>
</file>

<file path=ppt/tags/tag308.xml><?xml version="1.0" encoding="utf-8"?>
<p:tagLst xmlns:p="http://schemas.openxmlformats.org/presentationml/2006/main">
  <p:tag name="KSO_WM_UNIT_PLACING_PICTURE_USER_VIEWPORT" val="{&quot;height&quot;:3806,&quot;width&quot;:5074}"/>
</p:tagLst>
</file>

<file path=ppt/tags/tag309.xml><?xml version="1.0" encoding="utf-8"?>
<p:tagLst xmlns:p="http://schemas.openxmlformats.org/presentationml/2006/main">
  <p:tag name="KSO_WM_UNIT_ISCONTENTS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501_38*a*1"/>
  <p:tag name="KSO_WM_TEMPLATE_CATEGORY" val="custom"/>
  <p:tag name="KSO_WM_TEMPLATE_INDEX" val="20204501"/>
  <p:tag name="KSO_WM_UNIT_LAYERLEVEL" val="1"/>
  <p:tag name="KSO_WM_TAG_VERSION" val="1.0"/>
  <p:tag name="KSO_WM_BEAUTIFY_FLAG" val="#wm#"/>
  <p:tag name="KSO_WM_UNIT_PRESET_TEXT" val="谢谢聆听"/>
  <p:tag name="KSO_WM_UNIT_ISNUMDGMTITLE" val="0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TEMPLATE_THUMBS_INDEX" val="1"/>
  <p:tag name="KSO_WM_TEMPLATE_SUBCATEGORY" val="0"/>
  <p:tag name="KSO_WM_SLIDE_TYPE" val="endPage"/>
  <p:tag name="KSO_WM_SLIDE_SUBTYPE" val="pureTxt"/>
  <p:tag name="KSO_WM_SLIDE_ITEM_CNT" val="0"/>
  <p:tag name="KSO_WM_SLIDE_INDEX" val="38"/>
  <p:tag name="KSO_WM_TAG_VERSION" val="1.0"/>
  <p:tag name="KSO_WM_BEAUTIFY_FLAG" val="#wm#"/>
  <p:tag name="KSO_WM_SLIDE_LAYOUT" val="a_b"/>
  <p:tag name="KSO_WM_SLIDE_LAYOUT_CNT" val="1_1"/>
  <p:tag name="KSO_WM_TEMPLATE_MASTER_TYPE" val="1"/>
  <p:tag name="KSO_WM_TEMPLATE_COLOR_TYPE" val="1"/>
  <p:tag name="KSO_WM_TEMPLATE_CATEGORY" val="custom"/>
  <p:tag name="KSO_WM_TEMPLATE_INDEX" val="20204501"/>
  <p:tag name="KSO_WM_SLIDE_ID" val="custom20204501_38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2.xml><?xml version="1.0" encoding="utf-8"?>
<p:tagLst xmlns:p="http://schemas.openxmlformats.org/presentationml/2006/main">
  <p:tag name="KSO_WM_UNIT_TYPE" val="i"/>
  <p:tag name="KSO_WM_UNIT_SUBTYPE" val="h"/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heme/theme1.xml><?xml version="1.0" encoding="utf-8"?>
<a:theme xmlns:a="http://schemas.openxmlformats.org/drawingml/2006/main" name="1_Office 主题​​">
  <a:themeElements>
    <a:clrScheme name="自定义 3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118C3B"/>
      </a:accent1>
      <a:accent2>
        <a:srgbClr val="92D050"/>
      </a:accent2>
      <a:accent3>
        <a:srgbClr val="00A44A"/>
      </a:accent3>
      <a:accent4>
        <a:srgbClr val="FFC000"/>
      </a:accent4>
      <a:accent5>
        <a:srgbClr val="9CC815"/>
      </a:accent5>
      <a:accent6>
        <a:srgbClr val="FF0000"/>
      </a:accent6>
      <a:hlink>
        <a:srgbClr val="1D55C5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">
      <a:dk1>
        <a:srgbClr val="000000"/>
      </a:dk1>
      <a:lt1>
        <a:srgbClr val="FFFFFF"/>
      </a:lt1>
      <a:dk2>
        <a:srgbClr val="EAEDEF"/>
      </a:dk2>
      <a:lt2>
        <a:srgbClr val="FBFCFC"/>
      </a:lt2>
      <a:accent1>
        <a:srgbClr val="4081BA"/>
      </a:accent1>
      <a:accent2>
        <a:srgbClr val="5B79AA"/>
      </a:accent2>
      <a:accent3>
        <a:srgbClr val="7670AA"/>
      </a:accent3>
      <a:accent4>
        <a:srgbClr val="9068A2"/>
      </a:accent4>
      <a:accent5>
        <a:srgbClr val="AB5F9A"/>
      </a:accent5>
      <a:accent6>
        <a:srgbClr val="C65792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主题​​">
  <a:themeElements>
    <a:clrScheme name="">
      <a:dk1>
        <a:srgbClr val="000000"/>
      </a:dk1>
      <a:lt1>
        <a:srgbClr val="FFFFFF"/>
      </a:lt1>
      <a:dk2>
        <a:srgbClr val="ECEFEE"/>
      </a:dk2>
      <a:lt2>
        <a:srgbClr val="FCFDFD"/>
      </a:lt2>
      <a:accent1>
        <a:srgbClr val="68A48E"/>
      </a:accent1>
      <a:accent2>
        <a:srgbClr val="559EA4"/>
      </a:accent2>
      <a:accent3>
        <a:srgbClr val="5294B8"/>
      </a:accent3>
      <a:accent4>
        <a:srgbClr val="6287C2"/>
      </a:accent4>
      <a:accent5>
        <a:srgbClr val="8077B8"/>
      </a:accent5>
      <a:accent6>
        <a:srgbClr val="A3689A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1450</Words>
  <Application>WPS 演示</Application>
  <PresentationFormat>全屏显示(16:9)</PresentationFormat>
  <Paragraphs>168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12</vt:i4>
      </vt:variant>
    </vt:vector>
  </HeadingPairs>
  <TitlesOfParts>
    <vt:vector size="28" baseType="lpstr">
      <vt:lpstr>Arial</vt:lpstr>
      <vt:lpstr>宋体</vt:lpstr>
      <vt:lpstr>Wingdings</vt:lpstr>
      <vt:lpstr>Arial</vt:lpstr>
      <vt:lpstr>微软雅黑</vt:lpstr>
      <vt:lpstr>汉仪旗黑-85S</vt:lpstr>
      <vt:lpstr>隶书</vt:lpstr>
      <vt:lpstr>汉仪尚巍手书W</vt:lpstr>
      <vt:lpstr>Segoe UI</vt:lpstr>
      <vt:lpstr>Batang</vt:lpstr>
      <vt:lpstr>Arial Unicode MS</vt:lpstr>
      <vt:lpstr>Calibri</vt:lpstr>
      <vt:lpstr>Times New Roman</vt:lpstr>
      <vt:lpstr>1_Office 主题​​</vt:lpstr>
      <vt:lpstr>2_Office 主题​​</vt:lpstr>
      <vt:lpstr>4_Office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教育PPT</dc:title>
  <dc:creator>tanghua</dc:creator>
  <dc:subject>教学设计</dc:subject>
  <cp:lastModifiedBy>文子</cp:lastModifiedBy>
  <cp:revision>295</cp:revision>
  <dcterms:created xsi:type="dcterms:W3CDTF">2016-03-10T07:57:00Z</dcterms:created>
  <dcterms:modified xsi:type="dcterms:W3CDTF">2020-08-14T01:24:14Z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